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handoutMasterIdLst>
    <p:handoutMasterId r:id="rId22"/>
  </p:handoutMasterIdLst>
  <p:sldIdLst>
    <p:sldId id="611" r:id="rId3"/>
    <p:sldId id="410" r:id="rId4"/>
    <p:sldId id="554" r:id="rId5"/>
    <p:sldId id="594" r:id="rId6"/>
    <p:sldId id="595" r:id="rId7"/>
    <p:sldId id="597" r:id="rId8"/>
    <p:sldId id="549" r:id="rId9"/>
    <p:sldId id="598" r:id="rId10"/>
    <p:sldId id="573" r:id="rId12"/>
    <p:sldId id="461" r:id="rId13"/>
    <p:sldId id="632" r:id="rId14"/>
    <p:sldId id="462" r:id="rId15"/>
    <p:sldId id="600" r:id="rId16"/>
    <p:sldId id="584" r:id="rId17"/>
    <p:sldId id="586" r:id="rId18"/>
    <p:sldId id="463" r:id="rId19"/>
    <p:sldId id="630" r:id="rId20"/>
    <p:sldId id="592" r:id="rId21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5AB"/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gs" Target="tags/tag245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幻灯片图像占位符 1"/>
          <p:cNvSpPr>
            <a:spLocks noGrp="1" noRot="1" noTextEdit="1"/>
          </p:cNvSpPr>
          <p:nvPr>
            <p:ph type="sldImg"/>
          </p:nvPr>
        </p:nvSpPr>
        <p:spPr>
          <a:ln>
            <a:miter lim="800000"/>
          </a:ln>
        </p:spPr>
      </p:sp>
      <p:sp>
        <p:nvSpPr>
          <p:cNvPr id="18435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image" Target="../media/image3.png"/><Relationship Id="rId7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1" Type="http://schemas.openxmlformats.org/officeDocument/2006/relationships/tags" Target="../tags/tag21.xml"/><Relationship Id="rId30" Type="http://schemas.openxmlformats.org/officeDocument/2006/relationships/tags" Target="../tags/tag20.xml"/><Relationship Id="rId3" Type="http://schemas.openxmlformats.org/officeDocument/2006/relationships/image" Target="../media/image1.png"/><Relationship Id="rId29" Type="http://schemas.openxmlformats.org/officeDocument/2006/relationships/tags" Target="../tags/tag19.xml"/><Relationship Id="rId28" Type="http://schemas.openxmlformats.org/officeDocument/2006/relationships/tags" Target="../tags/tag18.xml"/><Relationship Id="rId27" Type="http://schemas.openxmlformats.org/officeDocument/2006/relationships/tags" Target="../tags/tag17.xml"/><Relationship Id="rId26" Type="http://schemas.openxmlformats.org/officeDocument/2006/relationships/tags" Target="../tags/tag16.xml"/><Relationship Id="rId25" Type="http://schemas.openxmlformats.org/officeDocument/2006/relationships/tags" Target="../tags/tag15.xml"/><Relationship Id="rId24" Type="http://schemas.openxmlformats.org/officeDocument/2006/relationships/image" Target="../media/image9.png"/><Relationship Id="rId23" Type="http://schemas.openxmlformats.org/officeDocument/2006/relationships/tags" Target="../tags/tag14.xml"/><Relationship Id="rId22" Type="http://schemas.openxmlformats.org/officeDocument/2006/relationships/image" Target="../media/image8.png"/><Relationship Id="rId21" Type="http://schemas.openxmlformats.org/officeDocument/2006/relationships/tags" Target="../tags/tag13.xml"/><Relationship Id="rId20" Type="http://schemas.openxmlformats.org/officeDocument/2006/relationships/tags" Target="../tags/tag12.xml"/><Relationship Id="rId2" Type="http://schemas.openxmlformats.org/officeDocument/2006/relationships/tags" Target="../tags/tag1.xml"/><Relationship Id="rId19" Type="http://schemas.openxmlformats.org/officeDocument/2006/relationships/tags" Target="../tags/tag11.xml"/><Relationship Id="rId18" Type="http://schemas.openxmlformats.org/officeDocument/2006/relationships/tags" Target="../tags/tag10.xml"/><Relationship Id="rId17" Type="http://schemas.openxmlformats.org/officeDocument/2006/relationships/image" Target="../media/image7.png"/><Relationship Id="rId16" Type="http://schemas.openxmlformats.org/officeDocument/2006/relationships/tags" Target="../tags/tag9.xml"/><Relationship Id="rId15" Type="http://schemas.openxmlformats.org/officeDocument/2006/relationships/image" Target="../media/image6.png"/><Relationship Id="rId14" Type="http://schemas.openxmlformats.org/officeDocument/2006/relationships/tags" Target="../tags/tag8.xml"/><Relationship Id="rId13" Type="http://schemas.openxmlformats.org/officeDocument/2006/relationships/tags" Target="../tags/tag7.xml"/><Relationship Id="rId12" Type="http://schemas.openxmlformats.org/officeDocument/2006/relationships/image" Target="../media/image5.png"/><Relationship Id="rId11" Type="http://schemas.openxmlformats.org/officeDocument/2006/relationships/tags" Target="../tags/tag6.xml"/><Relationship Id="rId10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tags" Target="../tags/tag112.xml"/><Relationship Id="rId7" Type="http://schemas.openxmlformats.org/officeDocument/2006/relationships/image" Target="../media/image12.png"/><Relationship Id="rId6" Type="http://schemas.openxmlformats.org/officeDocument/2006/relationships/tags" Target="../tags/tag111.xml"/><Relationship Id="rId5" Type="http://schemas.openxmlformats.org/officeDocument/2006/relationships/image" Target="../media/image11.png"/><Relationship Id="rId4" Type="http://schemas.openxmlformats.org/officeDocument/2006/relationships/tags" Target="../tags/tag110.xml"/><Relationship Id="rId3" Type="http://schemas.openxmlformats.org/officeDocument/2006/relationships/image" Target="../media/image10.png"/><Relationship Id="rId2" Type="http://schemas.openxmlformats.org/officeDocument/2006/relationships/tags" Target="../tags/tag109.xml"/><Relationship Id="rId13" Type="http://schemas.openxmlformats.org/officeDocument/2006/relationships/tags" Target="../tags/tag117.xml"/><Relationship Id="rId12" Type="http://schemas.openxmlformats.org/officeDocument/2006/relationships/tags" Target="../tags/tag116.xml"/><Relationship Id="rId11" Type="http://schemas.openxmlformats.org/officeDocument/2006/relationships/tags" Target="../tags/tag115.xml"/><Relationship Id="rId10" Type="http://schemas.openxmlformats.org/officeDocument/2006/relationships/tags" Target="../tags/tag114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openxmlformats.org/officeDocument/2006/relationships/image" Target="../media/image8.png"/><Relationship Id="rId7" Type="http://schemas.openxmlformats.org/officeDocument/2006/relationships/tags" Target="../tags/tag122.xml"/><Relationship Id="rId6" Type="http://schemas.openxmlformats.org/officeDocument/2006/relationships/image" Target="../media/image10.png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3" Type="http://schemas.openxmlformats.org/officeDocument/2006/relationships/tags" Target="../tags/tag133.xml"/><Relationship Id="rId22" Type="http://schemas.openxmlformats.org/officeDocument/2006/relationships/tags" Target="../tags/tag132.xml"/><Relationship Id="rId21" Type="http://schemas.openxmlformats.org/officeDocument/2006/relationships/tags" Target="../tags/tag131.xml"/><Relationship Id="rId20" Type="http://schemas.openxmlformats.org/officeDocument/2006/relationships/tags" Target="../tags/tag130.xml"/><Relationship Id="rId2" Type="http://schemas.openxmlformats.org/officeDocument/2006/relationships/tags" Target="../tags/tag118.xml"/><Relationship Id="rId19" Type="http://schemas.openxmlformats.org/officeDocument/2006/relationships/image" Target="../media/image16.png"/><Relationship Id="rId18" Type="http://schemas.openxmlformats.org/officeDocument/2006/relationships/tags" Target="../tags/tag129.xml"/><Relationship Id="rId17" Type="http://schemas.openxmlformats.org/officeDocument/2006/relationships/image" Target="../media/image15.png"/><Relationship Id="rId16" Type="http://schemas.openxmlformats.org/officeDocument/2006/relationships/tags" Target="../tags/tag128.xml"/><Relationship Id="rId15" Type="http://schemas.openxmlformats.org/officeDocument/2006/relationships/tags" Target="../tags/tag127.xml"/><Relationship Id="rId14" Type="http://schemas.openxmlformats.org/officeDocument/2006/relationships/tags" Target="../tags/tag126.xml"/><Relationship Id="rId13" Type="http://schemas.openxmlformats.org/officeDocument/2006/relationships/tags" Target="../tags/tag125.xml"/><Relationship Id="rId12" Type="http://schemas.openxmlformats.org/officeDocument/2006/relationships/image" Target="../media/image14.png"/><Relationship Id="rId11" Type="http://schemas.openxmlformats.org/officeDocument/2006/relationships/tags" Target="../tags/tag124.xml"/><Relationship Id="rId10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tags" Target="../tags/tag138.xml"/><Relationship Id="rId7" Type="http://schemas.openxmlformats.org/officeDocument/2006/relationships/image" Target="../media/image11.png"/><Relationship Id="rId6" Type="http://schemas.openxmlformats.org/officeDocument/2006/relationships/tags" Target="../tags/tag137.xml"/><Relationship Id="rId5" Type="http://schemas.openxmlformats.org/officeDocument/2006/relationships/tags" Target="../tags/tag136.xml"/><Relationship Id="rId4" Type="http://schemas.openxmlformats.org/officeDocument/2006/relationships/image" Target="../media/image10.png"/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5" Type="http://schemas.openxmlformats.org/officeDocument/2006/relationships/tags" Target="../tags/tag144.xml"/><Relationship Id="rId14" Type="http://schemas.openxmlformats.org/officeDocument/2006/relationships/tags" Target="../tags/tag143.xml"/><Relationship Id="rId13" Type="http://schemas.openxmlformats.org/officeDocument/2006/relationships/tags" Target="../tags/tag142.xml"/><Relationship Id="rId12" Type="http://schemas.openxmlformats.org/officeDocument/2006/relationships/tags" Target="../tags/tag141.xml"/><Relationship Id="rId11" Type="http://schemas.openxmlformats.org/officeDocument/2006/relationships/tags" Target="../tags/tag140.xml"/><Relationship Id="rId10" Type="http://schemas.openxmlformats.org/officeDocument/2006/relationships/tags" Target="../tags/tag139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tags" Target="../tags/tag150.xml"/><Relationship Id="rId7" Type="http://schemas.openxmlformats.org/officeDocument/2006/relationships/tags" Target="../tags/tag149.xml"/><Relationship Id="rId6" Type="http://schemas.openxmlformats.org/officeDocument/2006/relationships/tags" Target="../tags/tag148.xml"/><Relationship Id="rId5" Type="http://schemas.openxmlformats.org/officeDocument/2006/relationships/image" Target="../media/image10.png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1" Type="http://schemas.openxmlformats.org/officeDocument/2006/relationships/tags" Target="../tags/tag153.xml"/><Relationship Id="rId10" Type="http://schemas.openxmlformats.org/officeDocument/2006/relationships/tags" Target="../tags/tag15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59.xml"/><Relationship Id="rId8" Type="http://schemas.openxmlformats.org/officeDocument/2006/relationships/image" Target="../media/image11.png"/><Relationship Id="rId7" Type="http://schemas.openxmlformats.org/officeDocument/2006/relationships/tags" Target="../tags/tag158.xml"/><Relationship Id="rId6" Type="http://schemas.openxmlformats.org/officeDocument/2006/relationships/tags" Target="../tags/tag157.xml"/><Relationship Id="rId5" Type="http://schemas.openxmlformats.org/officeDocument/2006/relationships/image" Target="../media/image10.png"/><Relationship Id="rId4" Type="http://schemas.openxmlformats.org/officeDocument/2006/relationships/tags" Target="../tags/tag156.xml"/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8" Type="http://schemas.openxmlformats.org/officeDocument/2006/relationships/tags" Target="../tags/tag167.xml"/><Relationship Id="rId17" Type="http://schemas.openxmlformats.org/officeDocument/2006/relationships/tags" Target="../tags/tag166.xml"/><Relationship Id="rId16" Type="http://schemas.openxmlformats.org/officeDocument/2006/relationships/tags" Target="../tags/tag165.xml"/><Relationship Id="rId15" Type="http://schemas.openxmlformats.org/officeDocument/2006/relationships/tags" Target="../tags/tag164.xml"/><Relationship Id="rId14" Type="http://schemas.openxmlformats.org/officeDocument/2006/relationships/tags" Target="../tags/tag163.xml"/><Relationship Id="rId13" Type="http://schemas.openxmlformats.org/officeDocument/2006/relationships/tags" Target="../tags/tag162.xml"/><Relationship Id="rId12" Type="http://schemas.openxmlformats.org/officeDocument/2006/relationships/tags" Target="../tags/tag161.xml"/><Relationship Id="rId11" Type="http://schemas.openxmlformats.org/officeDocument/2006/relationships/tags" Target="../tags/tag160.xml"/><Relationship Id="rId10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73.xml"/><Relationship Id="rId8" Type="http://schemas.openxmlformats.org/officeDocument/2006/relationships/image" Target="../media/image11.png"/><Relationship Id="rId7" Type="http://schemas.openxmlformats.org/officeDocument/2006/relationships/tags" Target="../tags/tag172.xml"/><Relationship Id="rId6" Type="http://schemas.openxmlformats.org/officeDocument/2006/relationships/tags" Target="../tags/tag171.xml"/><Relationship Id="rId5" Type="http://schemas.openxmlformats.org/officeDocument/2006/relationships/image" Target="../media/image10.png"/><Relationship Id="rId4" Type="http://schemas.openxmlformats.org/officeDocument/2006/relationships/tags" Target="../tags/tag170.xml"/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8" Type="http://schemas.openxmlformats.org/officeDocument/2006/relationships/tags" Target="../tags/tag181.xml"/><Relationship Id="rId17" Type="http://schemas.openxmlformats.org/officeDocument/2006/relationships/tags" Target="../tags/tag180.xml"/><Relationship Id="rId16" Type="http://schemas.openxmlformats.org/officeDocument/2006/relationships/tags" Target="../tags/tag179.xml"/><Relationship Id="rId15" Type="http://schemas.openxmlformats.org/officeDocument/2006/relationships/tags" Target="../tags/tag178.xml"/><Relationship Id="rId14" Type="http://schemas.openxmlformats.org/officeDocument/2006/relationships/tags" Target="../tags/tag177.xml"/><Relationship Id="rId13" Type="http://schemas.openxmlformats.org/officeDocument/2006/relationships/tags" Target="../tags/tag176.xml"/><Relationship Id="rId12" Type="http://schemas.openxmlformats.org/officeDocument/2006/relationships/tags" Target="../tags/tag175.xml"/><Relationship Id="rId11" Type="http://schemas.openxmlformats.org/officeDocument/2006/relationships/tags" Target="../tags/tag174.xml"/><Relationship Id="rId10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87.xml"/><Relationship Id="rId8" Type="http://schemas.openxmlformats.org/officeDocument/2006/relationships/image" Target="../media/image11.png"/><Relationship Id="rId7" Type="http://schemas.openxmlformats.org/officeDocument/2006/relationships/tags" Target="../tags/tag186.xml"/><Relationship Id="rId6" Type="http://schemas.openxmlformats.org/officeDocument/2006/relationships/tags" Target="../tags/tag185.xml"/><Relationship Id="rId5" Type="http://schemas.openxmlformats.org/officeDocument/2006/relationships/image" Target="../media/image10.png"/><Relationship Id="rId4" Type="http://schemas.openxmlformats.org/officeDocument/2006/relationships/tags" Target="../tags/tag184.xml"/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8" Type="http://schemas.openxmlformats.org/officeDocument/2006/relationships/tags" Target="../tags/tag195.xml"/><Relationship Id="rId17" Type="http://schemas.openxmlformats.org/officeDocument/2006/relationships/tags" Target="../tags/tag194.xml"/><Relationship Id="rId16" Type="http://schemas.openxmlformats.org/officeDocument/2006/relationships/tags" Target="../tags/tag193.xml"/><Relationship Id="rId15" Type="http://schemas.openxmlformats.org/officeDocument/2006/relationships/tags" Target="../tags/tag192.xml"/><Relationship Id="rId14" Type="http://schemas.openxmlformats.org/officeDocument/2006/relationships/tags" Target="../tags/tag191.xml"/><Relationship Id="rId13" Type="http://schemas.openxmlformats.org/officeDocument/2006/relationships/tags" Target="../tags/tag190.xml"/><Relationship Id="rId12" Type="http://schemas.openxmlformats.org/officeDocument/2006/relationships/tags" Target="../tags/tag189.xml"/><Relationship Id="rId11" Type="http://schemas.openxmlformats.org/officeDocument/2006/relationships/tags" Target="../tags/tag188.xml"/><Relationship Id="rId10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tags" Target="../tags/tag200.xml"/><Relationship Id="rId7" Type="http://schemas.openxmlformats.org/officeDocument/2006/relationships/image" Target="../media/image11.png"/><Relationship Id="rId6" Type="http://schemas.openxmlformats.org/officeDocument/2006/relationships/tags" Target="../tags/tag199.xml"/><Relationship Id="rId5" Type="http://schemas.openxmlformats.org/officeDocument/2006/relationships/image" Target="../media/image10.png"/><Relationship Id="rId4" Type="http://schemas.openxmlformats.org/officeDocument/2006/relationships/tags" Target="../tags/tag198.xml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9" Type="http://schemas.openxmlformats.org/officeDocument/2006/relationships/tags" Target="../tags/tag210.xml"/><Relationship Id="rId18" Type="http://schemas.openxmlformats.org/officeDocument/2006/relationships/tags" Target="../tags/tag209.xml"/><Relationship Id="rId17" Type="http://schemas.openxmlformats.org/officeDocument/2006/relationships/tags" Target="../tags/tag208.xml"/><Relationship Id="rId16" Type="http://schemas.openxmlformats.org/officeDocument/2006/relationships/tags" Target="../tags/tag207.xml"/><Relationship Id="rId15" Type="http://schemas.openxmlformats.org/officeDocument/2006/relationships/tags" Target="../tags/tag206.xml"/><Relationship Id="rId14" Type="http://schemas.openxmlformats.org/officeDocument/2006/relationships/tags" Target="../tags/tag205.xml"/><Relationship Id="rId13" Type="http://schemas.openxmlformats.org/officeDocument/2006/relationships/tags" Target="../tags/tag204.xml"/><Relationship Id="rId12" Type="http://schemas.openxmlformats.org/officeDocument/2006/relationships/tags" Target="../tags/tag203.xml"/><Relationship Id="rId11" Type="http://schemas.openxmlformats.org/officeDocument/2006/relationships/tags" Target="../tags/tag202.xml"/><Relationship Id="rId10" Type="http://schemas.openxmlformats.org/officeDocument/2006/relationships/tags" Target="../tags/tag201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217.xml"/><Relationship Id="rId8" Type="http://schemas.openxmlformats.org/officeDocument/2006/relationships/tags" Target="../tags/tag216.xml"/><Relationship Id="rId7" Type="http://schemas.openxmlformats.org/officeDocument/2006/relationships/tags" Target="../tags/tag215.xml"/><Relationship Id="rId6" Type="http://schemas.openxmlformats.org/officeDocument/2006/relationships/tags" Target="../tags/tag214.xml"/><Relationship Id="rId5" Type="http://schemas.openxmlformats.org/officeDocument/2006/relationships/image" Target="../media/image10.png"/><Relationship Id="rId4" Type="http://schemas.openxmlformats.org/officeDocument/2006/relationships/tags" Target="../tags/tag213.xml"/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1" Type="http://schemas.openxmlformats.org/officeDocument/2006/relationships/tags" Target="../tags/tag219.xml"/><Relationship Id="rId10" Type="http://schemas.openxmlformats.org/officeDocument/2006/relationships/tags" Target="../tags/tag218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image" Target="../media/image12.png"/><Relationship Id="rId6" Type="http://schemas.openxmlformats.org/officeDocument/2006/relationships/tags" Target="../tags/tag24.xml"/><Relationship Id="rId5" Type="http://schemas.openxmlformats.org/officeDocument/2006/relationships/image" Target="../media/image11.png"/><Relationship Id="rId4" Type="http://schemas.openxmlformats.org/officeDocument/2006/relationships/tags" Target="../tags/tag23.xml"/><Relationship Id="rId3" Type="http://schemas.openxmlformats.org/officeDocument/2006/relationships/image" Target="../media/image10.png"/><Relationship Id="rId2" Type="http://schemas.openxmlformats.org/officeDocument/2006/relationships/tags" Target="../tags/tag22.xml"/><Relationship Id="rId14" Type="http://schemas.openxmlformats.org/officeDocument/2006/relationships/tags" Target="../tags/tag31.xml"/><Relationship Id="rId13" Type="http://schemas.openxmlformats.org/officeDocument/2006/relationships/tags" Target="../tags/tag30.xml"/><Relationship Id="rId12" Type="http://schemas.openxmlformats.org/officeDocument/2006/relationships/tags" Target="../tags/tag29.xml"/><Relationship Id="rId11" Type="http://schemas.openxmlformats.org/officeDocument/2006/relationships/tags" Target="../tags/tag28.xml"/><Relationship Id="rId10" Type="http://schemas.openxmlformats.org/officeDocument/2006/relationships/tags" Target="../tags/tag27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image" Target="../media/image8.png"/><Relationship Id="rId7" Type="http://schemas.openxmlformats.org/officeDocument/2006/relationships/tags" Target="../tags/tag36.xml"/><Relationship Id="rId6" Type="http://schemas.openxmlformats.org/officeDocument/2006/relationships/image" Target="../media/image10.png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4" Type="http://schemas.openxmlformats.org/officeDocument/2006/relationships/tags" Target="../tags/tag48.xml"/><Relationship Id="rId23" Type="http://schemas.openxmlformats.org/officeDocument/2006/relationships/tags" Target="../tags/tag47.xml"/><Relationship Id="rId22" Type="http://schemas.openxmlformats.org/officeDocument/2006/relationships/tags" Target="../tags/tag46.xml"/><Relationship Id="rId21" Type="http://schemas.openxmlformats.org/officeDocument/2006/relationships/tags" Target="../tags/tag45.xml"/><Relationship Id="rId20" Type="http://schemas.openxmlformats.org/officeDocument/2006/relationships/tags" Target="../tags/tag44.xml"/><Relationship Id="rId2" Type="http://schemas.openxmlformats.org/officeDocument/2006/relationships/tags" Target="../tags/tag32.xml"/><Relationship Id="rId19" Type="http://schemas.openxmlformats.org/officeDocument/2006/relationships/image" Target="../media/image16.png"/><Relationship Id="rId18" Type="http://schemas.openxmlformats.org/officeDocument/2006/relationships/tags" Target="../tags/tag43.xml"/><Relationship Id="rId17" Type="http://schemas.openxmlformats.org/officeDocument/2006/relationships/image" Target="../media/image15.png"/><Relationship Id="rId16" Type="http://schemas.openxmlformats.org/officeDocument/2006/relationships/tags" Target="../tags/tag42.xml"/><Relationship Id="rId15" Type="http://schemas.openxmlformats.org/officeDocument/2006/relationships/tags" Target="../tags/tag41.xml"/><Relationship Id="rId14" Type="http://schemas.openxmlformats.org/officeDocument/2006/relationships/tags" Target="../tags/tag40.xml"/><Relationship Id="rId13" Type="http://schemas.openxmlformats.org/officeDocument/2006/relationships/tags" Target="../tags/tag39.xml"/><Relationship Id="rId12" Type="http://schemas.openxmlformats.org/officeDocument/2006/relationships/image" Target="../media/image14.png"/><Relationship Id="rId11" Type="http://schemas.openxmlformats.org/officeDocument/2006/relationships/tags" Target="../tags/tag38.xml"/><Relationship Id="rId10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image" Target="../media/image12.png"/><Relationship Id="rId6" Type="http://schemas.openxmlformats.org/officeDocument/2006/relationships/tags" Target="../tags/tag51.xml"/><Relationship Id="rId5" Type="http://schemas.openxmlformats.org/officeDocument/2006/relationships/image" Target="../media/image11.png"/><Relationship Id="rId4" Type="http://schemas.openxmlformats.org/officeDocument/2006/relationships/tags" Target="../tags/tag50.xml"/><Relationship Id="rId3" Type="http://schemas.openxmlformats.org/officeDocument/2006/relationships/image" Target="../media/image10.png"/><Relationship Id="rId2" Type="http://schemas.openxmlformats.org/officeDocument/2006/relationships/tags" Target="../tags/tag49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tags" Target="../tags/tag55.xml"/><Relationship Id="rId10" Type="http://schemas.openxmlformats.org/officeDocument/2006/relationships/tags" Target="../tags/tag54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image" Target="../media/image12.png"/><Relationship Id="rId6" Type="http://schemas.openxmlformats.org/officeDocument/2006/relationships/tags" Target="../tags/tag62.xml"/><Relationship Id="rId5" Type="http://schemas.openxmlformats.org/officeDocument/2006/relationships/image" Target="../media/image11.png"/><Relationship Id="rId4" Type="http://schemas.openxmlformats.org/officeDocument/2006/relationships/tags" Target="../tags/tag61.xml"/><Relationship Id="rId3" Type="http://schemas.openxmlformats.org/officeDocument/2006/relationships/image" Target="../media/image10.png"/><Relationship Id="rId2" Type="http://schemas.openxmlformats.org/officeDocument/2006/relationships/tags" Target="../tags/tag60.xml"/><Relationship Id="rId17" Type="http://schemas.openxmlformats.org/officeDocument/2006/relationships/tags" Target="../tags/tag72.xml"/><Relationship Id="rId16" Type="http://schemas.openxmlformats.org/officeDocument/2006/relationships/tags" Target="../tags/tag71.xml"/><Relationship Id="rId15" Type="http://schemas.openxmlformats.org/officeDocument/2006/relationships/tags" Target="../tags/tag70.xml"/><Relationship Id="rId14" Type="http://schemas.openxmlformats.org/officeDocument/2006/relationships/tags" Target="../tags/tag69.xml"/><Relationship Id="rId13" Type="http://schemas.openxmlformats.org/officeDocument/2006/relationships/tags" Target="../tags/tag68.xml"/><Relationship Id="rId12" Type="http://schemas.openxmlformats.org/officeDocument/2006/relationships/tags" Target="../tags/tag67.xml"/><Relationship Id="rId11" Type="http://schemas.openxmlformats.org/officeDocument/2006/relationships/tags" Target="../tags/tag66.xml"/><Relationship Id="rId10" Type="http://schemas.openxmlformats.org/officeDocument/2006/relationships/tags" Target="../tags/tag65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tags" Target="../tags/tag78.xml"/><Relationship Id="rId7" Type="http://schemas.openxmlformats.org/officeDocument/2006/relationships/tags" Target="../tags/tag77.xml"/><Relationship Id="rId6" Type="http://schemas.openxmlformats.org/officeDocument/2006/relationships/tags" Target="../tags/tag76.xml"/><Relationship Id="rId5" Type="http://schemas.openxmlformats.org/officeDocument/2006/relationships/image" Target="../media/image11.png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6" Type="http://schemas.openxmlformats.org/officeDocument/2006/relationships/tags" Target="../tags/tag84.xml"/><Relationship Id="rId15" Type="http://schemas.openxmlformats.org/officeDocument/2006/relationships/tags" Target="../tags/tag83.xml"/><Relationship Id="rId14" Type="http://schemas.openxmlformats.org/officeDocument/2006/relationships/tags" Target="../tags/tag82.xml"/><Relationship Id="rId13" Type="http://schemas.openxmlformats.org/officeDocument/2006/relationships/tags" Target="../tags/tag81.xml"/><Relationship Id="rId12" Type="http://schemas.openxmlformats.org/officeDocument/2006/relationships/image" Target="../media/image12.png"/><Relationship Id="rId11" Type="http://schemas.openxmlformats.org/officeDocument/2006/relationships/tags" Target="../tags/tag80.xml"/><Relationship Id="rId10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image" Target="../media/image12.png"/><Relationship Id="rId6" Type="http://schemas.openxmlformats.org/officeDocument/2006/relationships/tags" Target="../tags/tag90.xml"/><Relationship Id="rId5" Type="http://schemas.openxmlformats.org/officeDocument/2006/relationships/image" Target="../media/image11.png"/><Relationship Id="rId4" Type="http://schemas.openxmlformats.org/officeDocument/2006/relationships/tags" Target="../tags/tag89.xml"/><Relationship Id="rId3" Type="http://schemas.openxmlformats.org/officeDocument/2006/relationships/image" Target="../media/image10.png"/><Relationship Id="rId2" Type="http://schemas.openxmlformats.org/officeDocument/2006/relationships/tags" Target="../tags/tag88.xml"/><Relationship Id="rId15" Type="http://schemas.openxmlformats.org/officeDocument/2006/relationships/tags" Target="../tags/tag98.xml"/><Relationship Id="rId14" Type="http://schemas.openxmlformats.org/officeDocument/2006/relationships/tags" Target="../tags/tag97.xml"/><Relationship Id="rId13" Type="http://schemas.openxmlformats.org/officeDocument/2006/relationships/tags" Target="../tags/tag96.xml"/><Relationship Id="rId12" Type="http://schemas.openxmlformats.org/officeDocument/2006/relationships/tags" Target="../tags/tag95.xml"/><Relationship Id="rId11" Type="http://schemas.openxmlformats.org/officeDocument/2006/relationships/tags" Target="../tags/tag94.xml"/><Relationship Id="rId10" Type="http://schemas.openxmlformats.org/officeDocument/2006/relationships/tags" Target="../tags/tag93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tags" Target="../tags/tag102.xml"/><Relationship Id="rId7" Type="http://schemas.openxmlformats.org/officeDocument/2006/relationships/image" Target="../media/image12.png"/><Relationship Id="rId6" Type="http://schemas.openxmlformats.org/officeDocument/2006/relationships/tags" Target="../tags/tag101.xml"/><Relationship Id="rId5" Type="http://schemas.openxmlformats.org/officeDocument/2006/relationships/image" Target="../media/image11.png"/><Relationship Id="rId4" Type="http://schemas.openxmlformats.org/officeDocument/2006/relationships/tags" Target="../tags/tag100.xml"/><Relationship Id="rId3" Type="http://schemas.openxmlformats.org/officeDocument/2006/relationships/image" Target="../media/image10.png"/><Relationship Id="rId2" Type="http://schemas.openxmlformats.org/officeDocument/2006/relationships/tags" Target="../tags/tag99.xml"/><Relationship Id="rId14" Type="http://schemas.openxmlformats.org/officeDocument/2006/relationships/tags" Target="../tags/tag108.xml"/><Relationship Id="rId13" Type="http://schemas.openxmlformats.org/officeDocument/2006/relationships/tags" Target="../tags/tag107.xml"/><Relationship Id="rId12" Type="http://schemas.openxmlformats.org/officeDocument/2006/relationships/tags" Target="../tags/tag106.xml"/><Relationship Id="rId11" Type="http://schemas.openxmlformats.org/officeDocument/2006/relationships/tags" Target="../tags/tag105.xml"/><Relationship Id="rId10" Type="http://schemas.openxmlformats.org/officeDocument/2006/relationships/tags" Target="../tags/tag104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rcRect/>
          <a:stretch>
            <a:fillRect/>
          </a:stretch>
        </p:blipFill>
        <p:spPr>
          <a:xfrm rot="13260000">
            <a:off x="3704590" y="-1502410"/>
            <a:ext cx="3617595" cy="4262120"/>
          </a:xfrm>
          <a:custGeom>
            <a:avLst/>
            <a:gdLst>
              <a:gd name="connsiteX0" fmla="*/ 3617595 w 3617595"/>
              <a:gd name="connsiteY0" fmla="*/ 1413996 h 4262120"/>
              <a:gd name="connsiteX1" fmla="*/ 341203 w 3617595"/>
              <a:gd name="connsiteY1" fmla="*/ 4262120 h 4262120"/>
              <a:gd name="connsiteX2" fmla="*/ 0 w 3617595"/>
              <a:gd name="connsiteY2" fmla="*/ 4262120 h 4262120"/>
              <a:gd name="connsiteX3" fmla="*/ 0 w 3617595"/>
              <a:gd name="connsiteY3" fmla="*/ 0 h 4262120"/>
              <a:gd name="connsiteX4" fmla="*/ 3617595 w 3617595"/>
              <a:gd name="connsiteY4" fmla="*/ 0 h 4262120"/>
              <a:gd name="connsiteX5" fmla="*/ 3617595 w 3617595"/>
              <a:gd name="connsiteY5" fmla="*/ 4262120 h 4262120"/>
              <a:gd name="connsiteX6" fmla="*/ 3598761 w 3617595"/>
              <a:gd name="connsiteY6" fmla="*/ 4262120 h 4262120"/>
              <a:gd name="connsiteX7" fmla="*/ 3617595 w 3617595"/>
              <a:gd name="connsiteY7" fmla="*/ 4245748 h 4262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17595" h="4262120">
                <a:moveTo>
                  <a:pt x="3617595" y="1413996"/>
                </a:moveTo>
                <a:lnTo>
                  <a:pt x="341203" y="4262120"/>
                </a:lnTo>
                <a:lnTo>
                  <a:pt x="0" y="4262120"/>
                </a:lnTo>
                <a:lnTo>
                  <a:pt x="0" y="0"/>
                </a:lnTo>
                <a:lnTo>
                  <a:pt x="3617595" y="0"/>
                </a:lnTo>
                <a:close/>
                <a:moveTo>
                  <a:pt x="3617595" y="4262120"/>
                </a:moveTo>
                <a:lnTo>
                  <a:pt x="3598761" y="4262120"/>
                </a:lnTo>
                <a:lnTo>
                  <a:pt x="3617595" y="4245748"/>
                </a:lnTo>
                <a:close/>
              </a:path>
            </a:pathLst>
          </a:custGeom>
          <a:ln>
            <a:noFill/>
          </a:ln>
        </p:spPr>
      </p:pic>
      <p:grpSp>
        <p:nvGrpSpPr>
          <p:cNvPr id="3" name="组合 2"/>
          <p:cNvGrpSpPr/>
          <p:nvPr>
            <p:custDataLst>
              <p:tags r:id="rId4"/>
            </p:custDataLst>
          </p:nvPr>
        </p:nvGrpSpPr>
        <p:grpSpPr>
          <a:xfrm>
            <a:off x="-156210" y="-17145"/>
            <a:ext cx="12952095" cy="8042910"/>
            <a:chOff x="-246" y="-27"/>
            <a:chExt cx="20397" cy="12666"/>
          </a:xfrm>
        </p:grpSpPr>
        <p:pic>
          <p:nvPicPr>
            <p:cNvPr id="9" name="图片 8" descr="3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email"/>
            <a:stretch>
              <a:fillRect/>
            </a:stretch>
          </p:blipFill>
          <p:spPr>
            <a:xfrm>
              <a:off x="0" y="-27"/>
              <a:ext cx="5085" cy="4913"/>
            </a:xfrm>
            <a:prstGeom prst="rect">
              <a:avLst/>
            </a:prstGeom>
          </p:spPr>
        </p:pic>
        <p:pic>
          <p:nvPicPr>
            <p:cNvPr id="12" name="图片 11" descr="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13897" y="4867"/>
              <a:ext cx="6255" cy="6712"/>
            </a:xfrm>
            <a:prstGeom prst="rect">
              <a:avLst/>
            </a:prstGeom>
          </p:spPr>
        </p:pic>
        <p:pic>
          <p:nvPicPr>
            <p:cNvPr id="7" name="图片 6" descr="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>
              <a:off x="12468" y="-27"/>
              <a:ext cx="6711" cy="4947"/>
            </a:xfrm>
            <a:prstGeom prst="rect">
              <a:avLst/>
            </a:prstGeom>
          </p:spPr>
        </p:pic>
        <p:pic>
          <p:nvPicPr>
            <p:cNvPr id="8" name="图片 7" descr="2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 cstate="email"/>
            <a:stretch>
              <a:fillRect/>
            </a:stretch>
          </p:blipFill>
          <p:spPr>
            <a:xfrm>
              <a:off x="-246" y="4867"/>
              <a:ext cx="6034" cy="5948"/>
            </a:xfrm>
            <a:prstGeom prst="rect">
              <a:avLst/>
            </a:prstGeom>
          </p:spPr>
        </p:pic>
        <p:pic>
          <p:nvPicPr>
            <p:cNvPr id="15" name="图片 14" descr="4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" cstate="email"/>
            <a:srcRect/>
            <a:stretch>
              <a:fillRect/>
            </a:stretch>
          </p:blipFill>
          <p:spPr>
            <a:xfrm rot="1800000">
              <a:off x="8685" y="5927"/>
              <a:ext cx="5697" cy="6712"/>
            </a:xfrm>
            <a:custGeom>
              <a:avLst/>
              <a:gdLst>
                <a:gd name="connsiteX0" fmla="*/ 0 w 3617595"/>
                <a:gd name="connsiteY0" fmla="*/ 0 h 4262120"/>
                <a:gd name="connsiteX1" fmla="*/ 3617595 w 3617595"/>
                <a:gd name="connsiteY1" fmla="*/ 0 h 4262120"/>
                <a:gd name="connsiteX2" fmla="*/ 3617595 w 3617595"/>
                <a:gd name="connsiteY2" fmla="*/ 2199068 h 4262120"/>
                <a:gd name="connsiteX3" fmla="*/ 44283 w 3617595"/>
                <a:gd name="connsiteY3" fmla="*/ 4262120 h 4262120"/>
                <a:gd name="connsiteX4" fmla="*/ 0 w 3617595"/>
                <a:gd name="connsiteY4" fmla="*/ 4262120 h 4262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7595" h="4262120">
                  <a:moveTo>
                    <a:pt x="0" y="0"/>
                  </a:moveTo>
                  <a:lnTo>
                    <a:pt x="3617595" y="0"/>
                  </a:lnTo>
                  <a:lnTo>
                    <a:pt x="3617595" y="2199068"/>
                  </a:lnTo>
                  <a:lnTo>
                    <a:pt x="44283" y="4262120"/>
                  </a:lnTo>
                  <a:lnTo>
                    <a:pt x="0" y="4262120"/>
                  </a:lnTo>
                  <a:close/>
                </a:path>
              </a:pathLst>
            </a:custGeom>
          </p:spPr>
        </p:pic>
        <p:pic>
          <p:nvPicPr>
            <p:cNvPr id="11" name="图片 10" descr="5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5" cstate="email"/>
            <a:stretch>
              <a:fillRect/>
            </a:stretch>
          </p:blipFill>
          <p:spPr>
            <a:xfrm rot="2700000">
              <a:off x="5337" y="8209"/>
              <a:ext cx="2171" cy="2434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7" cstate="email"/>
            <a:stretch>
              <a:fillRect/>
            </a:stretch>
          </p:blipFill>
          <p:spPr>
            <a:xfrm>
              <a:off x="1485" y="5377"/>
              <a:ext cx="5557" cy="4595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17" cstate="email"/>
            <a:stretch>
              <a:fillRect/>
            </a:stretch>
          </p:blipFill>
          <p:spPr>
            <a:xfrm>
              <a:off x="11327" y="782"/>
              <a:ext cx="5557" cy="4595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17" cstate="email"/>
            <a:stretch>
              <a:fillRect/>
            </a:stretch>
          </p:blipFill>
          <p:spPr>
            <a:xfrm>
              <a:off x="2518" y="782"/>
              <a:ext cx="5557" cy="4595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17" cstate="email"/>
            <a:stretch>
              <a:fillRect/>
            </a:stretch>
          </p:blipFill>
          <p:spPr>
            <a:xfrm>
              <a:off x="7042" y="6918"/>
              <a:ext cx="5557" cy="4595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2" cstate="email"/>
            <a:stretch>
              <a:fillRect/>
            </a:stretch>
          </p:blipFill>
          <p:spPr>
            <a:xfrm>
              <a:off x="1485" y="4131"/>
              <a:ext cx="647" cy="538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24" cstate="email"/>
            <a:stretch>
              <a:fillRect/>
            </a:stretch>
          </p:blipFill>
          <p:spPr>
            <a:xfrm>
              <a:off x="16884" y="4229"/>
              <a:ext cx="743" cy="741"/>
            </a:xfrm>
            <a:prstGeom prst="rect">
              <a:avLst/>
            </a:prstGeom>
          </p:spPr>
        </p:pic>
      </p:grpSp>
      <p:sp>
        <p:nvSpPr>
          <p:cNvPr id="20" name="标题 19"/>
          <p:cNvSpPr>
            <a:spLocks noGrp="1"/>
          </p:cNvSpPr>
          <p:nvPr>
            <p:ph type="ctrTitle" hasCustomPrompt="1"/>
            <p:custDataLst>
              <p:tags r:id="rId25"/>
            </p:custDataLst>
          </p:nvPr>
        </p:nvSpPr>
        <p:spPr>
          <a:xfrm>
            <a:off x="2264400" y="2196000"/>
            <a:ext cx="7664400" cy="1324800"/>
          </a:xfrm>
        </p:spPr>
        <p:txBody>
          <a:bodyPr anchor="b">
            <a:normAutofit/>
          </a:bodyPr>
          <a:lstStyle>
            <a:lvl1pPr algn="ctr">
              <a:defRPr sz="8000" b="1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charset="-122"/>
              </a:defRPr>
            </a:lvl1pPr>
          </a:lstStyle>
          <a:p>
            <a:r>
              <a:rPr lang="zh-CN" altLang="en-US" dirty="0" smtClean="0"/>
              <a:t>编辑</a:t>
            </a:r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29" name="副标题 2"/>
          <p:cNvSpPr>
            <a:spLocks noGrp="1"/>
          </p:cNvSpPr>
          <p:nvPr>
            <p:ph type="subTitle" idx="1" hasCustomPrompt="1"/>
            <p:custDataLst>
              <p:tags r:id="rId26"/>
            </p:custDataLst>
          </p:nvPr>
        </p:nvSpPr>
        <p:spPr>
          <a:xfrm>
            <a:off x="4708800" y="3542400"/>
            <a:ext cx="2775600" cy="453600"/>
          </a:xfrm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30"/>
            </p:custDataLst>
          </p:nvPr>
        </p:nvSpPr>
        <p:spPr>
          <a:xfrm>
            <a:off x="3484800" y="4356000"/>
            <a:ext cx="2214000" cy="374400"/>
          </a:xfrm>
        </p:spPr>
        <p:txBody>
          <a:bodyPr/>
          <a:lstStyle>
            <a:lvl1pPr marL="0" indent="0" eaLnBrk="1" fontAlgn="auto" latinLnBrk="0" hangingPunct="1">
              <a:lnSpc>
                <a:spcPct val="120000"/>
              </a:lnSpc>
              <a:buNone/>
              <a:defRPr sz="15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 smtClean="0"/>
              <a:t>编辑文本</a:t>
            </a:r>
            <a:endParaRPr lang="zh-CN" altLang="en-US" dirty="0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4" hasCustomPrompt="1"/>
            <p:custDataLst>
              <p:tags r:id="rId31"/>
            </p:custDataLst>
          </p:nvPr>
        </p:nvSpPr>
        <p:spPr>
          <a:xfrm>
            <a:off x="6705600" y="4356000"/>
            <a:ext cx="1946275" cy="374400"/>
          </a:xfrm>
        </p:spPr>
        <p:txBody>
          <a:bodyPr/>
          <a:lstStyle>
            <a:lvl1pPr marL="0" indent="0" algn="r" eaLnBrk="1" fontAlgn="auto" latinLnBrk="0" hangingPunct="1">
              <a:lnSpc>
                <a:spcPct val="120000"/>
              </a:lnSpc>
              <a:buNone/>
              <a:defRPr sz="15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 smtClean="0"/>
              <a:t>编辑文本</a:t>
            </a:r>
            <a:endParaRPr lang="zh-CN" altLang="en-US" dirty="0" smtClean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0" y="0"/>
            <a:ext cx="2040890" cy="197294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435850" y="194310"/>
            <a:ext cx="4026535" cy="277050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11462385" y="2273300"/>
            <a:ext cx="538480" cy="44704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29615" y="2496820"/>
            <a:ext cx="4026535" cy="277050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" cstate="email"/>
          <a:stretch>
            <a:fillRect/>
          </a:stretch>
        </p:blipFill>
        <p:spPr>
          <a:xfrm rot="19800000">
            <a:off x="374650" y="5380355"/>
            <a:ext cx="538480" cy="44704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1538605" y="1299845"/>
            <a:ext cx="9042400" cy="42151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1369695" y="1185545"/>
            <a:ext cx="9353550" cy="446722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4D5C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>
            <p:custDataLst>
              <p:tags r:id="rId4"/>
            </p:custDataLst>
          </p:nvPr>
        </p:nvGrpSpPr>
        <p:grpSpPr>
          <a:xfrm>
            <a:off x="1369695" y="992505"/>
            <a:ext cx="9353550" cy="4657725"/>
            <a:chOff x="2157" y="1563"/>
            <a:chExt cx="14730" cy="7335"/>
          </a:xfrm>
        </p:grpSpPr>
        <p:pic>
          <p:nvPicPr>
            <p:cNvPr id="7" name="图片 6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email"/>
            <a:stretch>
              <a:fillRect/>
            </a:stretch>
          </p:blipFill>
          <p:spPr>
            <a:xfrm>
              <a:off x="2157" y="1867"/>
              <a:ext cx="4825" cy="466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3137" y="7049"/>
              <a:ext cx="647" cy="538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 flipH="1" flipV="1">
              <a:off x="12491" y="4650"/>
              <a:ext cx="4396" cy="4249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3880" y="4446"/>
              <a:ext cx="4513" cy="3141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11198" y="1895"/>
              <a:ext cx="4513" cy="3141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4183" y="1563"/>
              <a:ext cx="4513" cy="3141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8392" y="4856"/>
              <a:ext cx="4513" cy="3141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7" cstate="email"/>
            <a:stretch>
              <a:fillRect/>
            </a:stretch>
          </p:blipFill>
          <p:spPr>
            <a:xfrm>
              <a:off x="15849" y="3919"/>
              <a:ext cx="603" cy="507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19" cstate="email"/>
            <a:stretch>
              <a:fillRect/>
            </a:stretch>
          </p:blipFill>
          <p:spPr>
            <a:xfrm>
              <a:off x="5670" y="2509"/>
              <a:ext cx="525" cy="368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0"/>
            </p:custDataLst>
          </p:nvPr>
        </p:nvSpPr>
        <p:spPr>
          <a:xfrm>
            <a:off x="2908800" y="2696400"/>
            <a:ext cx="6675968" cy="1746682"/>
          </a:xfrm>
        </p:spPr>
        <p:txBody>
          <a:bodyPr anchor="ctr" anchorCtr="0">
            <a:normAutofit/>
          </a:bodyPr>
          <a:lstStyle>
            <a:lvl1pPr algn="ctr">
              <a:defRPr sz="6000" b="1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2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>
            <a:off x="1" y="0"/>
            <a:ext cx="12191998" cy="6858000"/>
            <a:chOff x="1" y="0"/>
            <a:chExt cx="12191998" cy="6858000"/>
          </a:xfrm>
        </p:grpSpPr>
        <p:pic>
          <p:nvPicPr>
            <p:cNvPr id="6" name="图片 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 cstate="email"/>
            <a:stretch>
              <a:fillRect/>
            </a:stretch>
          </p:blipFill>
          <p:spPr>
            <a:xfrm>
              <a:off x="1" y="0"/>
              <a:ext cx="1442720" cy="1394579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4" cstate="email"/>
            <a:stretch>
              <a:fillRect/>
            </a:stretch>
          </p:blipFill>
          <p:spPr>
            <a:xfrm rot="10800000">
              <a:off x="10749279" y="5463421"/>
              <a:ext cx="1442720" cy="1394579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7" cstate="email"/>
            <a:stretch>
              <a:fillRect/>
            </a:stretch>
          </p:blipFill>
          <p:spPr>
            <a:xfrm>
              <a:off x="7436074" y="194531"/>
              <a:ext cx="4026468" cy="2770813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 cstate="email"/>
            <a:stretch>
              <a:fillRect/>
            </a:stretch>
          </p:blipFill>
          <p:spPr>
            <a:xfrm>
              <a:off x="11462542" y="2273093"/>
              <a:ext cx="538360" cy="446827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7" cstate="email"/>
            <a:stretch>
              <a:fillRect/>
            </a:stretch>
          </p:blipFill>
          <p:spPr>
            <a:xfrm>
              <a:off x="729459" y="2496506"/>
              <a:ext cx="4026468" cy="277081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9" cstate="email"/>
            <a:stretch>
              <a:fillRect/>
            </a:stretch>
          </p:blipFill>
          <p:spPr>
            <a:xfrm rot="19800000">
              <a:off x="374333" y="5380277"/>
              <a:ext cx="538360" cy="44682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/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1" y="0"/>
            <a:ext cx="12191998" cy="6858000"/>
            <a:chOff x="1" y="0"/>
            <a:chExt cx="12191998" cy="6858000"/>
          </a:xfrm>
        </p:grpSpPr>
        <p:sp>
          <p:nvSpPr>
            <p:cNvPr id="8" name="矩形 7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>
              <a:off x="1" y="0"/>
              <a:ext cx="1442720" cy="1394579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 rot="10800000">
              <a:off x="10749279" y="5463421"/>
              <a:ext cx="1442720" cy="1394579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>
            <p:custDataLst>
              <p:tags r:id="rId3"/>
            </p:custDataLst>
          </p:nvPr>
        </p:nvGrpSpPr>
        <p:grpSpPr>
          <a:xfrm>
            <a:off x="1" y="0"/>
            <a:ext cx="12191998" cy="6858000"/>
            <a:chOff x="1" y="0"/>
            <a:chExt cx="12191998" cy="6858000"/>
          </a:xfrm>
        </p:grpSpPr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>
              <a:off x="1" y="0"/>
              <a:ext cx="1442720" cy="139457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 rot="10800000">
              <a:off x="10749279" y="5463421"/>
              <a:ext cx="1442720" cy="1394579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7436074" y="194531"/>
              <a:ext cx="4026468" cy="2770813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>
              <a:off x="11462542" y="2273093"/>
              <a:ext cx="538360" cy="446827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729459" y="2496506"/>
              <a:ext cx="4026468" cy="277081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 rot="19800000">
              <a:off x="374333" y="5380277"/>
              <a:ext cx="538360" cy="44682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>
            <p:custDataLst>
              <p:tags r:id="rId3"/>
            </p:custDataLst>
          </p:nvPr>
        </p:nvGrpSpPr>
        <p:grpSpPr>
          <a:xfrm>
            <a:off x="1" y="0"/>
            <a:ext cx="12191998" cy="6858000"/>
            <a:chOff x="1" y="0"/>
            <a:chExt cx="12191998" cy="6858000"/>
          </a:xfrm>
        </p:grpSpPr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>
              <a:off x="1" y="0"/>
              <a:ext cx="1442720" cy="139457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 rot="10800000">
              <a:off x="10749279" y="5463421"/>
              <a:ext cx="1442720" cy="1394579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7436074" y="194531"/>
              <a:ext cx="4026468" cy="2770813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>
              <a:off x="11462542" y="2273093"/>
              <a:ext cx="538360" cy="446827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729459" y="2496506"/>
              <a:ext cx="4026468" cy="277081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 rot="19800000">
              <a:off x="374333" y="5380277"/>
              <a:ext cx="538360" cy="44682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>
            <p:custDataLst>
              <p:tags r:id="rId3"/>
            </p:custDataLst>
          </p:nvPr>
        </p:nvGrpSpPr>
        <p:grpSpPr>
          <a:xfrm>
            <a:off x="1" y="0"/>
            <a:ext cx="12191998" cy="6858000"/>
            <a:chOff x="1" y="0"/>
            <a:chExt cx="12191998" cy="6858000"/>
          </a:xfrm>
        </p:grpSpPr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>
              <a:off x="1" y="0"/>
              <a:ext cx="1442720" cy="139457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 rot="10800000">
              <a:off x="10749279" y="5463421"/>
              <a:ext cx="1442720" cy="1394579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7436074" y="194531"/>
              <a:ext cx="4026468" cy="2770813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>
              <a:off x="11462542" y="2273093"/>
              <a:ext cx="538360" cy="446827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729459" y="2496506"/>
              <a:ext cx="4026468" cy="277081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 rot="19800000">
              <a:off x="374333" y="5380277"/>
              <a:ext cx="538360" cy="44682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374333" y="194531"/>
            <a:ext cx="11817666" cy="6663469"/>
            <a:chOff x="374333" y="194531"/>
            <a:chExt cx="11817666" cy="6663469"/>
          </a:xfrm>
        </p:grpSpPr>
        <p:pic>
          <p:nvPicPr>
            <p:cNvPr id="17" name="图片 16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 rot="10800000">
              <a:off x="10749279" y="5463421"/>
              <a:ext cx="1442720" cy="1394579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7" cstate="email"/>
            <a:stretch>
              <a:fillRect/>
            </a:stretch>
          </p:blipFill>
          <p:spPr>
            <a:xfrm>
              <a:off x="7436074" y="194531"/>
              <a:ext cx="4026468" cy="277081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 cstate="email"/>
            <a:stretch>
              <a:fillRect/>
            </a:stretch>
          </p:blipFill>
          <p:spPr>
            <a:xfrm>
              <a:off x="11462542" y="2273093"/>
              <a:ext cx="538360" cy="446827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7" cstate="email"/>
            <a:stretch>
              <a:fillRect/>
            </a:stretch>
          </p:blipFill>
          <p:spPr>
            <a:xfrm>
              <a:off x="729459" y="2496506"/>
              <a:ext cx="4026468" cy="2770813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9" cstate="email"/>
            <a:stretch>
              <a:fillRect/>
            </a:stretch>
          </p:blipFill>
          <p:spPr>
            <a:xfrm rot="19800000">
              <a:off x="374333" y="5380277"/>
              <a:ext cx="538360" cy="44682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6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7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8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9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6" name="组合 5"/>
          <p:cNvGrpSpPr/>
          <p:nvPr>
            <p:custDataLst>
              <p:tags r:id="rId3"/>
            </p:custDataLst>
          </p:nvPr>
        </p:nvGrpSpPr>
        <p:grpSpPr>
          <a:xfrm>
            <a:off x="0" y="0"/>
            <a:ext cx="12191999" cy="6857999"/>
            <a:chOff x="0" y="0"/>
            <a:chExt cx="12191999" cy="6857999"/>
          </a:xfrm>
        </p:grpSpPr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>
              <a:off x="0" y="0"/>
              <a:ext cx="3393463" cy="328022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 rot="10800000">
              <a:off x="8798536" y="3577770"/>
              <a:ext cx="3393463" cy="3280229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 rot="10800000">
            <a:off x="9275445" y="4060190"/>
            <a:ext cx="2917190" cy="282003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435850" y="194310"/>
            <a:ext cx="4026535" cy="277050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11462385" y="2273300"/>
            <a:ext cx="538480" cy="44704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29615" y="2496820"/>
            <a:ext cx="4026535" cy="277050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" cstate="email"/>
          <a:stretch>
            <a:fillRect/>
          </a:stretch>
        </p:blipFill>
        <p:spPr>
          <a:xfrm rot="19800000">
            <a:off x="374650" y="5380355"/>
            <a:ext cx="538480" cy="4470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1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1538605" y="1299845"/>
            <a:ext cx="9042400" cy="42151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1369695" y="1185545"/>
            <a:ext cx="9353550" cy="446722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4D5C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grpSp>
        <p:nvGrpSpPr>
          <p:cNvPr id="12" name="组合 11"/>
          <p:cNvGrpSpPr/>
          <p:nvPr>
            <p:custDataLst>
              <p:tags r:id="rId4"/>
            </p:custDataLst>
          </p:nvPr>
        </p:nvGrpSpPr>
        <p:grpSpPr>
          <a:xfrm>
            <a:off x="1369695" y="992505"/>
            <a:ext cx="9353550" cy="4659630"/>
            <a:chOff x="2157" y="1563"/>
            <a:chExt cx="14730" cy="7338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email"/>
            <a:stretch>
              <a:fillRect/>
            </a:stretch>
          </p:blipFill>
          <p:spPr>
            <a:xfrm>
              <a:off x="2157" y="1867"/>
              <a:ext cx="4825" cy="4664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3137" y="7049"/>
              <a:ext cx="647" cy="538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 flipH="1" flipV="1">
              <a:off x="12491" y="4653"/>
              <a:ext cx="4396" cy="4249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3880" y="4446"/>
              <a:ext cx="4513" cy="3141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11198" y="1895"/>
              <a:ext cx="4513" cy="3141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4183" y="1563"/>
              <a:ext cx="4513" cy="3141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8392" y="4856"/>
              <a:ext cx="4513" cy="3141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7" cstate="email"/>
            <a:stretch>
              <a:fillRect/>
            </a:stretch>
          </p:blipFill>
          <p:spPr>
            <a:xfrm>
              <a:off x="15849" y="3919"/>
              <a:ext cx="603" cy="507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19" cstate="email"/>
            <a:stretch>
              <a:fillRect/>
            </a:stretch>
          </p:blipFill>
          <p:spPr>
            <a:xfrm>
              <a:off x="5670" y="2509"/>
              <a:ext cx="525" cy="368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0"/>
            </p:custDataLst>
          </p:nvPr>
        </p:nvSpPr>
        <p:spPr>
          <a:xfrm>
            <a:off x="3358800" y="3254400"/>
            <a:ext cx="5475600" cy="770400"/>
          </a:xfrm>
        </p:spPr>
        <p:txBody>
          <a:bodyPr anchor="b">
            <a:normAutofit/>
          </a:bodyPr>
          <a:lstStyle>
            <a:lvl1pPr algn="ctr" eaLnBrk="1" fontAlgn="auto" latinLnBrk="0" hangingPunct="1">
              <a:defRPr sz="4000" b="1" u="none" strike="noStrike" kern="1200" cap="none" spc="6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3744000" y="4064400"/>
            <a:ext cx="4705200" cy="453600"/>
          </a:xfrm>
        </p:spPr>
        <p:txBody>
          <a:bodyPr>
            <a:normAutofit/>
          </a:bodyPr>
          <a:lstStyle>
            <a:lvl1pPr marL="0" indent="0" algn="ctr" eaLnBrk="1" fontAlgn="auto" latinLnBrk="0" hangingPunct="1">
              <a:lnSpc>
                <a:spcPct val="120000"/>
              </a:lnSpc>
              <a:buNone/>
              <a:defRPr sz="1400" spc="3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 rot="10800000">
            <a:off x="9472295" y="4229100"/>
            <a:ext cx="2719705" cy="26289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435850" y="194310"/>
            <a:ext cx="4026535" cy="277050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11462385" y="2273300"/>
            <a:ext cx="538480" cy="44704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29615" y="2496820"/>
            <a:ext cx="4026535" cy="277050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" cstate="email"/>
          <a:stretch>
            <a:fillRect/>
          </a:stretch>
        </p:blipFill>
        <p:spPr>
          <a:xfrm rot="19800000">
            <a:off x="374650" y="5380355"/>
            <a:ext cx="538480" cy="4470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1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2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rmAutofit/>
          </a:bodyPr>
          <a:lstStyle>
            <a:lvl1pPr>
              <a:defRPr sz="1600"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 rot="10800000">
            <a:off x="9254490" y="4018915"/>
            <a:ext cx="2937510" cy="283908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435850" y="194310"/>
            <a:ext cx="4026535" cy="277050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11462385" y="2273300"/>
            <a:ext cx="538480" cy="44704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29615" y="2496820"/>
            <a:ext cx="4026535" cy="277050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" cstate="email"/>
          <a:stretch>
            <a:fillRect/>
          </a:stretch>
        </p:blipFill>
        <p:spPr>
          <a:xfrm rot="19800000">
            <a:off x="374650" y="5380355"/>
            <a:ext cx="538480" cy="4470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1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2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3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4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>
            <p:custDataLst>
              <p:tags r:id="rId2"/>
            </p:custDataLst>
          </p:nvPr>
        </p:nvSpPr>
        <p:spPr>
          <a:xfrm>
            <a:off x="202565" y="194310"/>
            <a:ext cx="11798300" cy="64712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>
            <p:custDataLst>
              <p:tags r:id="rId3"/>
            </p:custDataLst>
          </p:nvPr>
        </p:nvSpPr>
        <p:spPr>
          <a:xfrm>
            <a:off x="-12065" y="0"/>
            <a:ext cx="12204065" cy="6858000"/>
          </a:xfrm>
          <a:prstGeom prst="rect">
            <a:avLst/>
          </a:prstGeom>
          <a:noFill/>
          <a:ln>
            <a:solidFill>
              <a:schemeClr val="accent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4D5C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304800" y="2965450"/>
            <a:ext cx="4026535" cy="27711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435850" y="194310"/>
            <a:ext cx="4026535" cy="27711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1053465" y="194310"/>
            <a:ext cx="4026535" cy="277114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4331335" y="3894455"/>
            <a:ext cx="4026535" cy="27711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 cstate="email"/>
          <a:stretch>
            <a:fillRect/>
          </a:stretch>
        </p:blipFill>
        <p:spPr>
          <a:xfrm>
            <a:off x="304800" y="2214245"/>
            <a:ext cx="468630" cy="3244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 cstate="email"/>
          <a:stretch>
            <a:fillRect/>
          </a:stretch>
        </p:blipFill>
        <p:spPr>
          <a:xfrm>
            <a:off x="11462385" y="2273300"/>
            <a:ext cx="538480" cy="4470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 rot="10800000">
            <a:off x="9109075" y="3877945"/>
            <a:ext cx="3082925" cy="298005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435850" y="194310"/>
            <a:ext cx="4026535" cy="277050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11462385" y="2273300"/>
            <a:ext cx="538480" cy="44704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29615" y="2496820"/>
            <a:ext cx="4026535" cy="277050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" cstate="email"/>
          <a:stretch>
            <a:fillRect/>
          </a:stretch>
        </p:blipFill>
        <p:spPr>
          <a:xfrm rot="19800000">
            <a:off x="374650" y="5380355"/>
            <a:ext cx="538480" cy="4470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1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2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0" y="0"/>
            <a:ext cx="2351405" cy="22733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435850" y="194310"/>
            <a:ext cx="4026535" cy="277050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11462385" y="2273300"/>
            <a:ext cx="538480" cy="44704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29615" y="2496820"/>
            <a:ext cx="4026535" cy="277050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" cstate="email"/>
          <a:stretch>
            <a:fillRect/>
          </a:stretch>
        </p:blipFill>
        <p:spPr>
          <a:xfrm rot="19800000">
            <a:off x="374650" y="5380355"/>
            <a:ext cx="538480" cy="44704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0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1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tags" Target="../tags/tag225.xml"/><Relationship Id="rId24" Type="http://schemas.openxmlformats.org/officeDocument/2006/relationships/tags" Target="../tags/tag224.xml"/><Relationship Id="rId23" Type="http://schemas.openxmlformats.org/officeDocument/2006/relationships/tags" Target="../tags/tag223.xml"/><Relationship Id="rId22" Type="http://schemas.openxmlformats.org/officeDocument/2006/relationships/tags" Target="../tags/tag222.xml"/><Relationship Id="rId21" Type="http://schemas.openxmlformats.org/officeDocument/2006/relationships/tags" Target="../tags/tag221.xml"/><Relationship Id="rId20" Type="http://schemas.openxmlformats.org/officeDocument/2006/relationships/tags" Target="../tags/tag2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26.xml"/><Relationship Id="rId1" Type="http://schemas.openxmlformats.org/officeDocument/2006/relationships/image" Target="../media/image18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microsoft.com/office/2007/relationships/media" Target="../media/media2.mp3"/><Relationship Id="rId1" Type="http://schemas.openxmlformats.org/officeDocument/2006/relationships/audio" Target="../media/media2.mp3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microsoft.com/office/2007/relationships/media" Target="../media/media2.mp3"/><Relationship Id="rId1" Type="http://schemas.openxmlformats.org/officeDocument/2006/relationships/audio" Target="../media/media2.mp3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2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40.xml"/><Relationship Id="rId8" Type="http://schemas.openxmlformats.org/officeDocument/2006/relationships/tags" Target="../tags/tag239.xml"/><Relationship Id="rId7" Type="http://schemas.openxmlformats.org/officeDocument/2006/relationships/tags" Target="../tags/tag238.xml"/><Relationship Id="rId6" Type="http://schemas.openxmlformats.org/officeDocument/2006/relationships/tags" Target="../tags/tag237.xml"/><Relationship Id="rId5" Type="http://schemas.openxmlformats.org/officeDocument/2006/relationships/tags" Target="../tags/tag236.xml"/><Relationship Id="rId4" Type="http://schemas.openxmlformats.org/officeDocument/2006/relationships/tags" Target="../tags/tag235.xml"/><Relationship Id="rId3" Type="http://schemas.openxmlformats.org/officeDocument/2006/relationships/tags" Target="../tags/tag234.xml"/><Relationship Id="rId2" Type="http://schemas.openxmlformats.org/officeDocument/2006/relationships/tags" Target="../tags/tag233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243.xml"/><Relationship Id="rId11" Type="http://schemas.openxmlformats.org/officeDocument/2006/relationships/tags" Target="../tags/tag242.xml"/><Relationship Id="rId10" Type="http://schemas.openxmlformats.org/officeDocument/2006/relationships/tags" Target="../tags/tag241.xml"/><Relationship Id="rId1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44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7.xml"/><Relationship Id="rId3" Type="http://schemas.openxmlformats.org/officeDocument/2006/relationships/image" Target="../media/image19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3.jpeg"/><Relationship Id="rId7" Type="http://schemas.openxmlformats.org/officeDocument/2006/relationships/tags" Target="../tags/tag231.xml"/><Relationship Id="rId6" Type="http://schemas.openxmlformats.org/officeDocument/2006/relationships/image" Target="../media/image22.png"/><Relationship Id="rId5" Type="http://schemas.openxmlformats.org/officeDocument/2006/relationships/tags" Target="../tags/tag230.xml"/><Relationship Id="rId4" Type="http://schemas.openxmlformats.org/officeDocument/2006/relationships/image" Target="../media/image21.jpeg"/><Relationship Id="rId3" Type="http://schemas.openxmlformats.org/officeDocument/2006/relationships/tags" Target="../tags/tag229.xml"/><Relationship Id="rId2" Type="http://schemas.openxmlformats.org/officeDocument/2006/relationships/image" Target="../media/image20.jpeg"/><Relationship Id="rId1" Type="http://schemas.openxmlformats.org/officeDocument/2006/relationships/tags" Target="../tags/tag228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1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26385" y="2143125"/>
            <a:ext cx="7522210" cy="2386965"/>
          </a:xfrm>
        </p:spPr>
        <p:txBody>
          <a:bodyPr>
            <a:normAutofit/>
          </a:bodyPr>
          <a:lstStyle/>
          <a:p>
            <a:pPr algn="ctr">
              <a:buClrTx/>
              <a:buSzTx/>
              <a:buFontTx/>
            </a:pPr>
            <a:r>
              <a:rPr lang="en-US" sz="266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</a:t>
            </a:r>
            <a:r>
              <a:rPr lang="zh-CN" altLang="en-US" sz="2660" b="0">
                <a:cs typeface="Arial" panose="020B0604020202020204" pitchFamily="34" charset="0"/>
                <a:sym typeface="+mn-ea"/>
              </a:rPr>
              <a:t>nǐ yào chá hái sh</a:t>
            </a:r>
            <a:r>
              <a:rPr lang="en-US" altLang="zh-CN" sz="2660" b="0">
                <a:cs typeface="Arial" panose="020B0604020202020204" pitchFamily="34" charset="0"/>
                <a:sym typeface="+mn-ea"/>
              </a:rPr>
              <a:t>i</a:t>
            </a:r>
            <a:r>
              <a:rPr lang="zh-CN" altLang="en-US" sz="2660" b="0">
                <a:cs typeface="Arial" panose="020B0604020202020204" pitchFamily="34" charset="0"/>
                <a:sym typeface="+mn-ea"/>
              </a:rPr>
              <a:t> kā fēi </a:t>
            </a:r>
            <a:br>
              <a:rPr lang="zh-CN" altLang="en-US" sz="2660" b="0">
                <a:cs typeface="Arial" panose="020B0604020202020204" pitchFamily="34" charset="0"/>
                <a:sym typeface="+mn-ea"/>
              </a:rPr>
            </a:br>
            <a:r>
              <a:rPr lang="zh-CN" altLang="en-US" sz="2660" b="0">
                <a:cs typeface="Arial" panose="020B0604020202020204" pitchFamily="34" charset="0"/>
                <a:sym typeface="+mn-ea"/>
              </a:rPr>
              <a:t>12   你 要  茶  还  是  咖 啡 </a:t>
            </a:r>
            <a:br>
              <a:rPr lang="zh-CN" altLang="en-US" sz="2660" b="0">
                <a:cs typeface="Arial" panose="020B0604020202020204" pitchFamily="34" charset="0"/>
                <a:sym typeface="+mn-ea"/>
              </a:rPr>
            </a:br>
            <a:br>
              <a:rPr lang="zh-CN" altLang="en-US" sz="2660" b="0">
                <a:cs typeface="Arial" panose="020B0604020202020204" pitchFamily="34" charset="0"/>
              </a:rPr>
            </a:br>
            <a:r>
              <a:rPr lang="en-US" altLang="zh-CN" sz="2660" b="0"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 </a:t>
            </a:r>
            <a:r>
              <a:rPr lang="en-US" altLang="zh-CN" sz="2660" b="0">
                <a:cs typeface="Arial" panose="020B0604020202020204" pitchFamily="34" charset="0"/>
                <a:sym typeface="+mn-ea"/>
              </a:rPr>
              <a:t>Lesson 12  What  would you like ,Tea or Coffee</a:t>
            </a:r>
            <a:r>
              <a:rPr lang="zh-CN" altLang="en-US" sz="2660" b="0">
                <a:cs typeface="Arial" panose="020B0604020202020204" pitchFamily="34" charset="0"/>
                <a:sym typeface="+mn-ea"/>
              </a:rPr>
              <a:t>？</a:t>
            </a:r>
            <a:r>
              <a:rPr lang="en-US" altLang="zh-CN" sz="2660" b="0"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     </a:t>
            </a:r>
            <a:r>
              <a:rPr lang="en-US" altLang="zh-CN" sz="266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en-US" altLang="zh-CN" sz="266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　</a:t>
            </a:r>
            <a:endParaRPr lang="en-US" altLang="zh-CN" sz="266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4" name="内容占位符 6" descr="茶.jpg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173345"/>
            <a:ext cx="2646680" cy="1684655"/>
          </a:xfrm>
          <a:prstGeom prst="rect">
            <a:avLst/>
          </a:prstGeom>
        </p:spPr>
      </p:pic>
      <p:pic>
        <p:nvPicPr>
          <p:cNvPr id="5" name="内容占位符 6" descr="茶.jpg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45320" y="0"/>
            <a:ext cx="2646680" cy="16846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331470" y="80645"/>
            <a:ext cx="2676525" cy="2000250"/>
            <a:chOff x="-477083" y="0"/>
            <a:chExt cx="2399159" cy="1828800"/>
          </a:xfrm>
        </p:grpSpPr>
        <p:sp>
          <p:nvSpPr>
            <p:cNvPr id="7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477083" y="457490"/>
              <a:ext cx="2399159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   </a:t>
              </a:r>
              <a:r>
                <a:rPr 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课</a:t>
              </a:r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文三</a:t>
              </a:r>
              <a:r>
                <a:rPr lang="en-US" altLang="zh-CN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:</a:t>
              </a:r>
              <a:r>
                <a:rPr 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Text </a:t>
              </a:r>
              <a:r>
                <a:rPr lang="en-US" alt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three</a:t>
              </a:r>
              <a:endParaRPr lang="en-US" altLang="en-GB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entury" panose="02040604050505020304"/>
              </a:endParaRPr>
            </a:p>
          </p:txBody>
        </p:sp>
      </p:grpSp>
      <p:sp>
        <p:nvSpPr>
          <p:cNvPr id="2" name="圆角矩形 1"/>
          <p:cNvSpPr/>
          <p:nvPr/>
        </p:nvSpPr>
        <p:spPr>
          <a:xfrm>
            <a:off x="1928495" y="0"/>
            <a:ext cx="9227185" cy="685863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lín nà ： wǒ yǒu kā fēi hé chá ， liǎnɡ wèi hē （ yī ） diánr shén me ？ </a:t>
            </a: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林  娜 ： 我   有  咖 啡  和 茶  ，    两    位  喝 （ 一 ） 点 儿 什   么 ？ </a:t>
            </a: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mǎ dīnɡ ： wǒ xǐ huɑn hē chá 。 nǐ yǒu shén me chá ？ </a:t>
            </a: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马   丁   ：  我 喜   欢   喝  茶  。  你 有     什   么   茶  ？ </a:t>
            </a: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lín nà ： wǒ yǒu hónɡ chá hé lǜ chá 。 nǐ yào hónɡ chá hái shì lǜ chá ？ </a:t>
            </a: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林  娜 ： 我   有    红   茶    和 绿 茶  。 你  要    红     茶  还  是  绿 茶  ？ </a:t>
            </a: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mǎ dīnɡ ： wǒ yào yì bēi hónɡ chá 。 </a:t>
            </a: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马   丁   ：   我  要  一 杯     红   茶  。</a:t>
            </a: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lín nà ： ā  mínɡ ， nǐ yào chá hái shì kā fēi ？ </a:t>
            </a: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林  娜 ： 阿 明   ，  你  要   茶   还  是  咖 啡 ？ </a:t>
            </a: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ā  mínɡ ： wǒ yào kā fēi 。 </a:t>
            </a: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阿   明   ： 我   要  咖 啡  。 </a:t>
            </a: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lín nà ： nǐ yě  xǐ huɑn hē kā fēi mɑ ？ </a:t>
            </a: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林  娜 ： 你 也 喜 欢     喝 咖 啡  吗 ？ </a:t>
            </a: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ā  mínɡ ： shì 。 wǒ tīnɡ shuō nǐ fēi chánɡ xǐ huɑn hē kā fēi ， duì mɑ ？ </a:t>
            </a: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阿 明   ：    是 。 我   听   说   你 非     常    喜 欢     喝 咖 啡  ， 对  吗 ？</a:t>
            </a: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lín nà ： méi cuòr 。 </a:t>
            </a: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林  娜 ： 没   错儿 。 </a:t>
            </a: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4" name="12-6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376025" y="422275"/>
            <a:ext cx="49530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7" dur="498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331470" y="80645"/>
            <a:ext cx="2676525" cy="2000250"/>
            <a:chOff x="-477083" y="0"/>
            <a:chExt cx="2399159" cy="1828800"/>
          </a:xfrm>
        </p:grpSpPr>
        <p:sp>
          <p:nvSpPr>
            <p:cNvPr id="7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477083" y="457490"/>
              <a:ext cx="2399159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   </a:t>
              </a:r>
              <a:r>
                <a:rPr 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课</a:t>
              </a:r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文三</a:t>
              </a:r>
              <a:r>
                <a:rPr lang="en-US" altLang="zh-CN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:</a:t>
              </a:r>
              <a:r>
                <a:rPr 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Text </a:t>
              </a:r>
              <a:r>
                <a:rPr lang="en-US" alt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three</a:t>
              </a:r>
              <a:endParaRPr lang="en-US" altLang="en-GB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entury" panose="02040604050505020304"/>
              </a:endParaRPr>
            </a:p>
          </p:txBody>
        </p:sp>
      </p:grpSp>
      <p:sp>
        <p:nvSpPr>
          <p:cNvPr id="2" name="圆角矩形 1"/>
          <p:cNvSpPr/>
          <p:nvPr/>
        </p:nvSpPr>
        <p:spPr>
          <a:xfrm>
            <a:off x="1797050" y="-635"/>
            <a:ext cx="9227185" cy="685863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 </a:t>
            </a: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林  娜 ： 我   有  咖啡  和 茶  ，    两   位  喝 （ 一 ） 点 儿 什么 ？ </a:t>
            </a: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endParaRPr lang="en-US" sz="2000" dirty="0" smtClean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马   丁   ：  我 喜 欢   喝  茶  。  你 有 什么 茶  ？ </a:t>
            </a:r>
            <a:endParaRPr lang="en-US" sz="2000" dirty="0" smtClean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林  娜 ： 我  有  红 茶  和 绿 茶  。 你  要    红 茶 还 是  绿茶  ？ </a:t>
            </a: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马   丁   ：   我  要  一 杯   红 茶  。</a:t>
            </a: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林  娜 ： 阿 明   ，  你  要 茶   还是  咖 啡 ？ </a:t>
            </a: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sz="2000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阿   明   ： 我  要  咖 啡  </a:t>
            </a: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。 </a:t>
            </a: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林  娜 ： 你 也 喜 欢  喝 咖 啡  吗 ？ </a:t>
            </a: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sz="2000" dirty="0" smtClean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阿 明   ： 是 。 我   听说   你 非常  喜欢   喝 咖 啡  ， 对 吗 ？</a:t>
            </a: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 fontAlgn="auto">
              <a:lnSpc>
                <a:spcPct val="50000"/>
              </a:lnSpc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林  娜 ： 没 错儿 。 </a:t>
            </a: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4" name="12-6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376025" y="422275"/>
            <a:ext cx="49530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49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圆角矩形 1"/>
          <p:cNvSpPr/>
          <p:nvPr/>
        </p:nvSpPr>
        <p:spPr>
          <a:xfrm>
            <a:off x="2821940" y="1247140"/>
            <a:ext cx="7711440" cy="46177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sz="20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CN" altLang="en-US" sz="20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1  林  娜 的  宿 舍  里 有    什  么 ？ </a:t>
            </a:r>
            <a:endParaRPr lang="zh-CN" altLang="en-US" sz="20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zh-CN" altLang="en-US" sz="2000" i="0" u="none" strike="noStrike" kern="1200" cap="none" spc="0" normalizeH="0" baseline="0" noProof="1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CN" altLang="en-US" sz="20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  马  丁   喜  欢   喝 咖 啡  吗 ？ </a:t>
            </a:r>
            <a:endParaRPr lang="zh-CN" altLang="en-US" sz="20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CN" altLang="en-US" sz="20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zh-CN" altLang="en-US" sz="20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CN" altLang="en-US" sz="20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3  马  丁   要   喝   什  么 ？</a:t>
            </a:r>
            <a:endParaRPr lang="zh-CN" altLang="en-US" sz="20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</a:t>
            </a:r>
            <a:endParaRPr lang="zh-CN" altLang="en-US" sz="20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CN" altLang="en-US" sz="20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4  阿  明   喜 欢   喝  什  么 ？</a:t>
            </a:r>
            <a:endParaRPr lang="zh-CN" altLang="en-US" sz="20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CN" altLang="en-US" sz="20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</a:t>
            </a:r>
            <a:endParaRPr lang="zh-CN" altLang="en-US" sz="20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CN" altLang="en-US" sz="20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5  林  娜 和  阿  明    一 样   ，  也 喜  欢   喝 咖 啡  吗 ？ </a:t>
            </a:r>
            <a:endParaRPr lang="zh-CN" altLang="en-US" sz="20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4" name="图片 3" descr="u=635876766,1860840709&amp;fm=26&amp;gp=0[1]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5234" b="17454"/>
          <a:stretch>
            <a:fillRect/>
          </a:stretch>
        </p:blipFill>
        <p:spPr>
          <a:xfrm rot="20460000">
            <a:off x="2012950" y="78740"/>
            <a:ext cx="1272540" cy="909320"/>
          </a:xfrm>
          <a:prstGeom prst="rect">
            <a:avLst/>
          </a:prstGeom>
        </p:spPr>
      </p:pic>
      <p:grpSp>
        <p:nvGrpSpPr>
          <p:cNvPr id="3" name="组合 1"/>
          <p:cNvGrpSpPr/>
          <p:nvPr/>
        </p:nvGrpSpPr>
        <p:grpSpPr>
          <a:xfrm>
            <a:off x="-331470" y="80645"/>
            <a:ext cx="2676525" cy="2000250"/>
            <a:chOff x="-477083" y="0"/>
            <a:chExt cx="2399159" cy="1828800"/>
          </a:xfrm>
        </p:grpSpPr>
        <p:sp>
          <p:nvSpPr>
            <p:cNvPr id="5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Text Box 7"/>
            <p:cNvSpPr txBox="1"/>
            <p:nvPr/>
          </p:nvSpPr>
          <p:spPr>
            <a:xfrm rot="-2534154">
              <a:off x="-477083" y="457490"/>
              <a:ext cx="2399159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   </a:t>
              </a:r>
              <a:r>
                <a:rPr 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课</a:t>
              </a:r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文三</a:t>
              </a:r>
              <a:r>
                <a:rPr lang="en-US" altLang="zh-CN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:</a:t>
              </a:r>
              <a:r>
                <a:rPr 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Text </a:t>
              </a:r>
              <a:r>
                <a:rPr lang="en-US" alt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three</a:t>
              </a:r>
              <a:endParaRPr lang="en-US" altLang="en-GB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entury" panose="02040604050505020304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内容占位符 2"/>
          <p:cNvSpPr>
            <a:spLocks noGrp="1"/>
          </p:cNvSpPr>
          <p:nvPr>
            <p:ph idx="1"/>
          </p:nvPr>
        </p:nvSpPr>
        <p:spPr>
          <a:xfrm>
            <a:off x="2836545" y="939800"/>
            <a:ext cx="7694930" cy="5796915"/>
          </a:xfrm>
          <a:solidFill>
            <a:schemeClr val="tx2">
              <a:lumMod val="20000"/>
              <a:lumOff val="8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4560000" scaled="1"/>
            </a:gradFill>
          </a:ln>
          <a:effectLst/>
        </p:spPr>
        <p:txBody>
          <a:bodyPr vert="horz" lIns="90000" tIns="46800" rIns="90000" bIns="46800" rtlCol="0" anchor="t">
            <a:noAutofit/>
          </a:bodyPr>
          <a:p>
            <a:pPr marL="0" indent="0">
              <a:buNone/>
            </a:pPr>
            <a:r>
              <a:rPr sz="2000" smtClean="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sz="2000">
                <a:solidFill>
                  <a:schemeClr val="tx1"/>
                </a:solidFill>
                <a:effectLst/>
                <a:sym typeface="+mn-ea"/>
              </a:rPr>
              <a:t>liǎng wèi hē</a:t>
            </a:r>
            <a:r>
              <a:rPr lang="en-US" altLang="zh-CN" sz="2000">
                <a:solidFill>
                  <a:srgbClr val="0070C0"/>
                </a:solidFill>
                <a:effectLst/>
                <a:sym typeface="+mn-ea"/>
              </a:rPr>
              <a:t> </a:t>
            </a:r>
            <a:r>
              <a:rPr sz="2000">
                <a:solidFill>
                  <a:srgbClr val="0070C0"/>
                </a:solidFill>
                <a:effectLst/>
                <a:sym typeface="+mn-ea"/>
              </a:rPr>
              <a:t> </a:t>
            </a:r>
            <a:r>
              <a:rPr lang="en-US" altLang="zh-CN" sz="2000">
                <a:solidFill>
                  <a:srgbClr val="FF0000"/>
                </a:solidFill>
                <a:effectLst/>
                <a:sym typeface="+mn-ea"/>
              </a:rPr>
              <a:t>diǎnr</a:t>
            </a:r>
            <a:r>
              <a:rPr lang="en-US" altLang="zh-CN" sz="2000">
                <a:solidFill>
                  <a:srgbClr val="0070C0"/>
                </a:solidFill>
                <a:effectLst/>
                <a:sym typeface="+mn-ea"/>
              </a:rPr>
              <a:t> </a:t>
            </a:r>
            <a:r>
              <a:rPr lang="en-US" altLang="zh-CN" sz="2000">
                <a:solidFill>
                  <a:schemeClr val="tx1"/>
                </a:solidFill>
                <a:effectLst/>
                <a:sym typeface="+mn-ea"/>
              </a:rPr>
              <a:t>shén me </a:t>
            </a:r>
            <a:r>
              <a:rPr sz="2000">
                <a:solidFill>
                  <a:schemeClr val="tx1"/>
                </a:solidFill>
                <a:effectLst/>
                <a:sym typeface="+mn-ea"/>
              </a:rPr>
              <a:t>？</a:t>
            </a:r>
            <a:r>
              <a:rPr sz="2000">
                <a:solidFill>
                  <a:srgbClr val="0070C0"/>
                </a:solidFill>
                <a:effectLst/>
                <a:sym typeface="+mn-ea"/>
              </a:rPr>
              <a:t>               </a:t>
            </a:r>
            <a:r>
              <a:rPr lang="en-US" altLang="zh-CN" sz="2000">
                <a:solidFill>
                  <a:srgbClr val="0070C0"/>
                </a:solidFill>
                <a:effectLst/>
                <a:sym typeface="+mn-ea"/>
              </a:rPr>
              <a:t>    </a:t>
            </a:r>
            <a:r>
              <a:rPr lang="en-US" altLang="zh-CN" sz="2000">
                <a:solidFill>
                  <a:srgbClr val="FF0000"/>
                </a:solidFill>
                <a:effectLst/>
                <a:sym typeface="+mn-ea"/>
              </a:rPr>
              <a:t>yī diǎnr </a:t>
            </a:r>
            <a:endParaRPr lang="zh-CN" altLang="en-US" sz="2000" dirty="0">
              <a:solidFill>
                <a:srgbClr val="FF0000"/>
              </a:solidFill>
              <a:effectLst/>
            </a:endParaRPr>
          </a:p>
          <a:p>
            <a:pPr marL="0" indent="0">
              <a:buNone/>
            </a:pPr>
            <a:r>
              <a:rPr lang="en-US" altLang="zh-CN" sz="2000">
                <a:solidFill>
                  <a:srgbClr val="0070C0"/>
                </a:solidFill>
                <a:effectLst/>
                <a:sym typeface="+mn-ea"/>
              </a:rPr>
              <a:t>  </a:t>
            </a:r>
            <a:r>
              <a:rPr altLang="zh-CN" sz="2000">
                <a:solidFill>
                  <a:schemeClr val="tx1"/>
                </a:solidFill>
                <a:effectLst/>
                <a:sym typeface="+mn-ea"/>
              </a:rPr>
              <a:t>两</a:t>
            </a:r>
            <a:r>
              <a:rPr lang="en-US" altLang="zh-CN" sz="2000">
                <a:solidFill>
                  <a:schemeClr val="tx1"/>
                </a:solidFill>
                <a:effectLst/>
                <a:sym typeface="+mn-ea"/>
              </a:rPr>
              <a:t>  </a:t>
            </a:r>
            <a:r>
              <a:rPr altLang="zh-CN" sz="2000">
                <a:solidFill>
                  <a:schemeClr val="tx1"/>
                </a:solidFill>
                <a:effectLst/>
                <a:sym typeface="+mn-ea"/>
              </a:rPr>
              <a:t>位</a:t>
            </a:r>
            <a:r>
              <a:rPr lang="en-US" altLang="zh-CN" sz="2000">
                <a:solidFill>
                  <a:schemeClr val="tx1"/>
                </a:solidFill>
                <a:effectLst/>
                <a:sym typeface="+mn-ea"/>
              </a:rPr>
              <a:t>    </a:t>
            </a:r>
            <a:r>
              <a:rPr altLang="zh-CN" sz="2000">
                <a:solidFill>
                  <a:schemeClr val="tx1"/>
                </a:solidFill>
                <a:effectLst/>
                <a:sym typeface="+mn-ea"/>
              </a:rPr>
              <a:t>喝</a:t>
            </a:r>
            <a:r>
              <a:rPr lang="en-US" altLang="zh-CN" sz="2000">
                <a:solidFill>
                  <a:schemeClr val="tx1"/>
                </a:solidFill>
                <a:effectLst/>
                <a:sym typeface="+mn-ea"/>
              </a:rPr>
              <a:t> </a:t>
            </a:r>
            <a:r>
              <a:rPr lang="en-US" altLang="zh-CN" sz="2000">
                <a:solidFill>
                  <a:srgbClr val="0070C0"/>
                </a:solidFill>
                <a:effectLst/>
                <a:sym typeface="+mn-ea"/>
              </a:rPr>
              <a:t>   </a:t>
            </a:r>
            <a:r>
              <a:rPr altLang="zh-CN" sz="2000">
                <a:solidFill>
                  <a:srgbClr val="FF0000"/>
                </a:solidFill>
                <a:effectLst/>
                <a:sym typeface="+mn-ea"/>
              </a:rPr>
              <a:t>点儿</a:t>
            </a:r>
            <a:r>
              <a:rPr lang="en-US" altLang="zh-CN" sz="2000">
                <a:solidFill>
                  <a:srgbClr val="FF0000"/>
                </a:solidFill>
                <a:effectLst/>
                <a:sym typeface="+mn-ea"/>
              </a:rPr>
              <a:t> </a:t>
            </a:r>
            <a:r>
              <a:rPr lang="en-US" altLang="zh-CN" sz="2000">
                <a:solidFill>
                  <a:srgbClr val="0070C0"/>
                </a:solidFill>
                <a:effectLst/>
                <a:sym typeface="+mn-ea"/>
              </a:rPr>
              <a:t>  </a:t>
            </a:r>
            <a:r>
              <a:rPr altLang="zh-CN" sz="2000">
                <a:solidFill>
                  <a:schemeClr val="tx1"/>
                </a:solidFill>
                <a:effectLst/>
                <a:sym typeface="+mn-ea"/>
              </a:rPr>
              <a:t>什</a:t>
            </a:r>
            <a:r>
              <a:rPr lang="en-US" altLang="zh-CN" sz="2000">
                <a:solidFill>
                  <a:schemeClr val="tx1"/>
                </a:solidFill>
                <a:effectLst/>
                <a:sym typeface="+mn-ea"/>
              </a:rPr>
              <a:t>   </a:t>
            </a:r>
            <a:r>
              <a:rPr altLang="zh-CN" sz="2000">
                <a:solidFill>
                  <a:schemeClr val="tx1"/>
                </a:solidFill>
                <a:effectLst/>
                <a:sym typeface="+mn-ea"/>
              </a:rPr>
              <a:t>么？</a:t>
            </a:r>
            <a:r>
              <a:rPr lang="en-US" altLang="zh-CN" sz="2000">
                <a:solidFill>
                  <a:schemeClr val="tx1"/>
                </a:solidFill>
                <a:effectLst/>
                <a:sym typeface="+mn-ea"/>
              </a:rPr>
              <a:t>  </a:t>
            </a:r>
            <a:r>
              <a:rPr lang="en-US" altLang="zh-CN" sz="2000">
                <a:solidFill>
                  <a:srgbClr val="0070C0"/>
                </a:solidFill>
                <a:effectLst/>
                <a:sym typeface="+mn-ea"/>
              </a:rPr>
              <a:t>                   </a:t>
            </a:r>
            <a:r>
              <a:rPr sz="2000">
                <a:solidFill>
                  <a:srgbClr val="FF0000"/>
                </a:solidFill>
                <a:effectLst/>
                <a:sym typeface="+mn-ea"/>
              </a:rPr>
              <a:t>一 点 儿 </a:t>
            </a:r>
            <a:r>
              <a:rPr lang="en-US" altLang="zh-CN" sz="2000">
                <a:solidFill>
                  <a:srgbClr val="FF0000"/>
                </a:solidFill>
                <a:effectLst/>
                <a:sym typeface="+mn-ea"/>
              </a:rPr>
              <a:t>+ N</a:t>
            </a:r>
            <a:endParaRPr lang="zh-CN" altLang="zh-CN" sz="2000" dirty="0">
              <a:solidFill>
                <a:srgbClr val="FF0000"/>
              </a:solidFill>
              <a:effectLst/>
            </a:endParaRPr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en-US" altLang="zh-CN" sz="2000">
                <a:sym typeface="+mn-ea"/>
              </a:rPr>
              <a:t> 1 </a:t>
            </a:r>
            <a:r>
              <a:rPr sz="2000">
                <a:sym typeface="+mn-ea"/>
              </a:rPr>
              <a:t>我  买  （一）    点儿  东西。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en-US" altLang="zh-CN" sz="2000">
                <a:sym typeface="+mn-ea"/>
              </a:rPr>
              <a:t>  2 </a:t>
            </a:r>
            <a:r>
              <a:rPr sz="2000">
                <a:sym typeface="+mn-ea"/>
              </a:rPr>
              <a:t>我   想    吃  （一）  点儿   面 包。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en-US" altLang="zh-CN" sz="2000">
                <a:sym typeface="+mn-ea"/>
              </a:rPr>
              <a:t>    </a:t>
            </a:r>
            <a:endParaRPr lang="en-US" altLang="zh-CN" sz="2000">
              <a:sym typeface="+mn-ea"/>
            </a:endParaRPr>
          </a:p>
          <a:p>
            <a:pPr marL="0" indent="0">
              <a:buNone/>
            </a:pPr>
            <a:r>
              <a:rPr lang="en-US" altLang="zh-CN" sz="2000">
                <a:sym typeface="+mn-ea"/>
              </a:rPr>
              <a:t>3 </a:t>
            </a:r>
            <a:r>
              <a:rPr sz="2000">
                <a:sym typeface="+mn-ea"/>
              </a:rPr>
              <a:t>他 </a:t>
            </a:r>
            <a:r>
              <a:rPr sz="2000">
                <a:solidFill>
                  <a:srgbClr val="0070C0"/>
                </a:solidFill>
                <a:sym typeface="+mn-ea"/>
              </a:rPr>
              <a:t>会</a:t>
            </a:r>
            <a:r>
              <a:rPr lang="en-US" altLang="zh-CN" sz="2000">
                <a:solidFill>
                  <a:srgbClr val="0070C0"/>
                </a:solidFill>
                <a:sym typeface="+mn-ea"/>
              </a:rPr>
              <a:t> can</a:t>
            </a:r>
            <a:r>
              <a:rPr sz="2000">
                <a:solidFill>
                  <a:srgbClr val="0070C0"/>
                </a:solidFill>
                <a:sym typeface="+mn-ea"/>
              </a:rPr>
              <a:t>   </a:t>
            </a:r>
            <a:r>
              <a:rPr sz="2000">
                <a:sym typeface="+mn-ea"/>
              </a:rPr>
              <a:t>说   （一）  点儿  汉语。</a:t>
            </a:r>
            <a:endParaRPr lang="en-US" altLang="zh-CN" sz="2000" dirty="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grpSp>
        <p:nvGrpSpPr>
          <p:cNvPr id="129037" name="组合 1"/>
          <p:cNvGrpSpPr/>
          <p:nvPr/>
        </p:nvGrpSpPr>
        <p:grpSpPr>
          <a:xfrm>
            <a:off x="-201295" y="80645"/>
            <a:ext cx="3188335" cy="2363470"/>
            <a:chOff x="-362277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2277" y="412576"/>
              <a:ext cx="2268244" cy="6063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语法</a:t>
              </a:r>
              <a:endParaRPr lang="zh-CN" altLang="en-US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Grammar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409950" y="4899660"/>
            <a:ext cx="5848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huì 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5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5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1"/>
          <p:cNvGrpSpPr/>
          <p:nvPr/>
        </p:nvGrpSpPr>
        <p:grpSpPr>
          <a:xfrm>
            <a:off x="-211455" y="80645"/>
            <a:ext cx="3188335" cy="2363470"/>
            <a:chOff x="-369505" y="0"/>
            <a:chExt cx="2268244" cy="1828800"/>
          </a:xfrm>
        </p:grpSpPr>
        <p:sp>
          <p:nvSpPr>
            <p:cNvPr id="7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Text Box 7"/>
            <p:cNvSpPr txBox="1"/>
            <p:nvPr/>
          </p:nvSpPr>
          <p:spPr>
            <a:xfrm rot="-2534154">
              <a:off x="-369505" y="412576"/>
              <a:ext cx="2268244" cy="6063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完成练习</a:t>
              </a:r>
              <a:endParaRPr lang="zh-CN" altLang="en-US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Complete exercise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9970" y="80645"/>
            <a:ext cx="9685020" cy="16021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590" y="2444115"/>
            <a:ext cx="5075555" cy="33420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0" y="1833245"/>
            <a:ext cx="5645785" cy="5018405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3175635" y="2536825"/>
            <a:ext cx="763270" cy="38798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FF0000"/>
                </a:solidFill>
              </a:rPr>
              <a:t>可是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115185" y="3353435"/>
            <a:ext cx="763270" cy="38798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FF0000"/>
                </a:solidFill>
              </a:rPr>
              <a:t>对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175635" y="4236085"/>
            <a:ext cx="763270" cy="38798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FF0000"/>
                </a:solidFill>
              </a:rPr>
              <a:t>还是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647440" y="5118735"/>
            <a:ext cx="763270" cy="38798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FF0000"/>
                </a:solidFill>
              </a:rPr>
              <a:t>可是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7452360" y="1979295"/>
            <a:ext cx="763270" cy="38798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FF0000"/>
                </a:solidFill>
              </a:rPr>
              <a:t>爱好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7770495" y="2765425"/>
            <a:ext cx="763270" cy="38798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FF0000"/>
                </a:solidFill>
              </a:rPr>
              <a:t>什么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9000490" y="3607435"/>
            <a:ext cx="763270" cy="38798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FF0000"/>
                </a:solidFill>
              </a:rPr>
              <a:t>一样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7164705" y="4418965"/>
            <a:ext cx="763270" cy="38798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FF0000"/>
                </a:solidFill>
              </a:rPr>
              <a:t>对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7164705" y="5244465"/>
            <a:ext cx="763270" cy="38798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FF0000"/>
                </a:solidFill>
              </a:rPr>
              <a:t>最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9104630" y="6041390"/>
            <a:ext cx="763270" cy="38798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FF0000"/>
                </a:solidFill>
              </a:rPr>
              <a:t>再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1"/>
          <p:cNvGrpSpPr/>
          <p:nvPr/>
        </p:nvGrpSpPr>
        <p:grpSpPr>
          <a:xfrm>
            <a:off x="-211455" y="80645"/>
            <a:ext cx="3188335" cy="2363470"/>
            <a:chOff x="-369505" y="0"/>
            <a:chExt cx="2268244" cy="1828800"/>
          </a:xfrm>
        </p:grpSpPr>
        <p:sp>
          <p:nvSpPr>
            <p:cNvPr id="7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Text Box 7"/>
            <p:cNvSpPr txBox="1"/>
            <p:nvPr/>
          </p:nvSpPr>
          <p:spPr>
            <a:xfrm rot="-2534154">
              <a:off x="-369505" y="412576"/>
              <a:ext cx="2268244" cy="6063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完成练习</a:t>
              </a:r>
              <a:endParaRPr lang="zh-CN" altLang="en-US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Complete exercise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0290" y="737235"/>
            <a:ext cx="9620885" cy="5626735"/>
          </a:xfrm>
          <a:prstGeom prst="rect">
            <a:avLst/>
          </a:prstGeom>
        </p:spPr>
      </p:pic>
      <p:sp>
        <p:nvSpPr>
          <p:cNvPr id="9" name="圆角矩形 8"/>
          <p:cNvSpPr/>
          <p:nvPr>
            <p:custDataLst>
              <p:tags r:id="rId2"/>
            </p:custDataLst>
          </p:nvPr>
        </p:nvSpPr>
        <p:spPr>
          <a:xfrm>
            <a:off x="4289425" y="2146300"/>
            <a:ext cx="1108075" cy="38798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FF0000"/>
                </a:solidFill>
              </a:rPr>
              <a:t>个</a:t>
            </a:r>
            <a:r>
              <a:rPr lang="en-US" altLang="zh-CN">
                <a:solidFill>
                  <a:srgbClr val="FF0000"/>
                </a:solidFill>
              </a:rPr>
              <a:t>/</a:t>
            </a:r>
            <a:r>
              <a:rPr lang="zh-CN" altLang="en-US">
                <a:solidFill>
                  <a:srgbClr val="FF0000"/>
                </a:solidFill>
              </a:rPr>
              <a:t>家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圆角矩形 3"/>
          <p:cNvSpPr/>
          <p:nvPr>
            <p:custDataLst>
              <p:tags r:id="rId3"/>
            </p:custDataLst>
          </p:nvPr>
        </p:nvSpPr>
        <p:spPr>
          <a:xfrm>
            <a:off x="4374515" y="3039110"/>
            <a:ext cx="834390" cy="38798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FF0000"/>
                </a:solidFill>
              </a:rPr>
              <a:t>台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圆角矩形 5"/>
          <p:cNvSpPr/>
          <p:nvPr>
            <p:custDataLst>
              <p:tags r:id="rId4"/>
            </p:custDataLst>
          </p:nvPr>
        </p:nvSpPr>
        <p:spPr>
          <a:xfrm>
            <a:off x="3683635" y="3891280"/>
            <a:ext cx="690880" cy="38798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FF0000"/>
                </a:solidFill>
              </a:rPr>
              <a:t>本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圆角矩形 9"/>
          <p:cNvSpPr/>
          <p:nvPr>
            <p:custDataLst>
              <p:tags r:id="rId5"/>
            </p:custDataLst>
          </p:nvPr>
        </p:nvSpPr>
        <p:spPr>
          <a:xfrm>
            <a:off x="5616575" y="4743450"/>
            <a:ext cx="571500" cy="38798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FF0000"/>
                </a:solidFill>
              </a:rPr>
              <a:t>门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圆角矩形 10"/>
          <p:cNvSpPr/>
          <p:nvPr>
            <p:custDataLst>
              <p:tags r:id="rId6"/>
            </p:custDataLst>
          </p:nvPr>
        </p:nvSpPr>
        <p:spPr>
          <a:xfrm>
            <a:off x="3966210" y="6200775"/>
            <a:ext cx="1431290" cy="38798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FF0000"/>
                </a:solidFill>
              </a:rPr>
              <a:t>一点儿</a:t>
            </a:r>
            <a:r>
              <a:rPr lang="en-US" altLang="zh-CN">
                <a:solidFill>
                  <a:srgbClr val="FF0000"/>
                </a:solidFill>
              </a:rPr>
              <a:t>/</a:t>
            </a:r>
            <a:r>
              <a:rPr lang="zh-CN" altLang="en-US">
                <a:solidFill>
                  <a:srgbClr val="FF0000"/>
                </a:solidFill>
              </a:rPr>
              <a:t>杯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>
            <p:custDataLst>
              <p:tags r:id="rId7"/>
            </p:custDataLst>
          </p:nvPr>
        </p:nvSpPr>
        <p:spPr>
          <a:xfrm>
            <a:off x="8772525" y="2298700"/>
            <a:ext cx="852805" cy="38798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FF0000"/>
                </a:solidFill>
              </a:rPr>
              <a:t>杯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圆角矩形 12"/>
          <p:cNvSpPr/>
          <p:nvPr>
            <p:custDataLst>
              <p:tags r:id="rId8"/>
            </p:custDataLst>
          </p:nvPr>
        </p:nvSpPr>
        <p:spPr>
          <a:xfrm>
            <a:off x="10097770" y="3190240"/>
            <a:ext cx="712470" cy="23685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FF0000"/>
                </a:solidFill>
              </a:rPr>
              <a:t>一下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圆角矩形 13"/>
          <p:cNvSpPr/>
          <p:nvPr>
            <p:custDataLst>
              <p:tags r:id="rId9"/>
            </p:custDataLst>
          </p:nvPr>
        </p:nvSpPr>
        <p:spPr>
          <a:xfrm>
            <a:off x="8093075" y="3971925"/>
            <a:ext cx="814070" cy="30734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FF0000"/>
                </a:solidFill>
              </a:rPr>
              <a:t>个</a:t>
            </a:r>
            <a:r>
              <a:rPr lang="en-US" altLang="zh-CN">
                <a:solidFill>
                  <a:srgbClr val="FF0000"/>
                </a:solidFill>
              </a:rPr>
              <a:t>/</a:t>
            </a:r>
            <a:r>
              <a:rPr lang="zh-CN" altLang="en-US">
                <a:solidFill>
                  <a:srgbClr val="FF0000"/>
                </a:solidFill>
              </a:rPr>
              <a:t>部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圆角矩形 14"/>
          <p:cNvSpPr/>
          <p:nvPr>
            <p:custDataLst>
              <p:tags r:id="rId10"/>
            </p:custDataLst>
          </p:nvPr>
        </p:nvSpPr>
        <p:spPr>
          <a:xfrm>
            <a:off x="8253730" y="4743450"/>
            <a:ext cx="730250" cy="38798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FF0000"/>
                </a:solidFill>
              </a:rPr>
              <a:t>个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圆角矩形 15"/>
          <p:cNvSpPr/>
          <p:nvPr>
            <p:custDataLst>
              <p:tags r:id="rId11"/>
            </p:custDataLst>
          </p:nvPr>
        </p:nvSpPr>
        <p:spPr>
          <a:xfrm>
            <a:off x="9086850" y="5574665"/>
            <a:ext cx="538480" cy="38798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FF0000"/>
                </a:solidFill>
              </a:rPr>
              <a:t>口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custDataLst>
      <p:tags r:id="rId1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4" grpId="0" bldLvl="0" animBg="1"/>
      <p:bldP spid="6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3188335" cy="236347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6063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说一说，写一写</a:t>
              </a:r>
              <a:endParaRPr lang="zh-CN" altLang="en-US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Speak</a:t>
              </a:r>
              <a:r>
                <a:rPr lang="en-US" altLang="zh-CN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 and write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4070" y="1682115"/>
            <a:ext cx="8801735" cy="32099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64525" y="2823845"/>
            <a:ext cx="3124835" cy="19564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525" y="651510"/>
            <a:ext cx="2712085" cy="1429385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8357870" y="1198880"/>
            <a:ext cx="804545" cy="33464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9037" name="组合 1"/>
          <p:cNvGrpSpPr/>
          <p:nvPr/>
        </p:nvGrpSpPr>
        <p:grpSpPr>
          <a:xfrm>
            <a:off x="-331470" y="80645"/>
            <a:ext cx="2676525" cy="2000250"/>
            <a:chOff x="-477083" y="0"/>
            <a:chExt cx="2399159" cy="1828800"/>
          </a:xfrm>
        </p:grpSpPr>
        <p:sp>
          <p:nvSpPr>
            <p:cNvPr id="7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477083" y="457490"/>
              <a:ext cx="2399159" cy="56141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   </a:t>
              </a:r>
              <a:r>
                <a:rPr lang="en-US" altLang="en-GB" sz="1600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supplementary words</a:t>
              </a:r>
              <a:endParaRPr lang="en-US" altLang="en-GB" sz="1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entury" panose="02040604050505020304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en-GB" sz="1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entury" panose="02040604050505020304"/>
              </a:endParaRPr>
            </a:p>
          </p:txBody>
        </p:sp>
      </p:grpSp>
      <p:sp>
        <p:nvSpPr>
          <p:cNvPr id="4" name="椭圆 3"/>
          <p:cNvSpPr/>
          <p:nvPr/>
        </p:nvSpPr>
        <p:spPr>
          <a:xfrm>
            <a:off x="9838690" y="3401060"/>
            <a:ext cx="1173480" cy="698500"/>
          </a:xfrm>
          <a:prstGeom prst="ellipse">
            <a:avLst/>
          </a:prstGeom>
          <a:noFill/>
          <a:ln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2" name="表格 1"/>
          <p:cNvGraphicFramePr/>
          <p:nvPr>
            <p:custDataLst>
              <p:tags r:id="rId3"/>
            </p:custDataLst>
          </p:nvPr>
        </p:nvGraphicFramePr>
        <p:xfrm>
          <a:off x="543242" y="2539365"/>
          <a:ext cx="6442075" cy="18167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64130"/>
                <a:gridCol w="2477135"/>
                <a:gridCol w="1400810"/>
              </a:tblGrid>
              <a:tr h="371475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Length of Schooling</a:t>
                      </a:r>
                      <a:endParaRPr 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xué zhì </a:t>
                      </a:r>
                      <a:endParaRPr 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学制</a:t>
                      </a:r>
                      <a:endParaRPr 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1965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Supervisor</a:t>
                      </a:r>
                      <a:endParaRPr 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dǎo shī </a:t>
                      </a:r>
                      <a:endParaRPr 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导师</a:t>
                      </a:r>
                      <a:endParaRPr 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133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Date of Enrolment</a:t>
                      </a:r>
                      <a:endParaRPr 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rù xué nián yuè </a:t>
                      </a:r>
                      <a:endParaRPr 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入学年月</a:t>
                      </a:r>
                      <a:endParaRPr 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1965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Class</a:t>
                      </a:r>
                      <a:endParaRPr 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bān jí </a:t>
                      </a:r>
                      <a:endParaRPr 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班级</a:t>
                      </a:r>
                      <a:endParaRPr 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4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5920" y="1445895"/>
            <a:ext cx="3983990" cy="3183890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2011045" y="2971165"/>
            <a:ext cx="804545" cy="33464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9037" name="组合 1"/>
          <p:cNvGrpSpPr/>
          <p:nvPr/>
        </p:nvGrpSpPr>
        <p:grpSpPr>
          <a:xfrm>
            <a:off x="-331470" y="80645"/>
            <a:ext cx="2676525" cy="2000250"/>
            <a:chOff x="-477083" y="0"/>
            <a:chExt cx="2399159" cy="1828800"/>
          </a:xfrm>
        </p:grpSpPr>
        <p:sp>
          <p:nvSpPr>
            <p:cNvPr id="7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477083" y="457490"/>
              <a:ext cx="2399159" cy="56141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   </a:t>
              </a:r>
              <a:r>
                <a:rPr lang="en-US" altLang="en-GB" sz="1600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supplementary words</a:t>
              </a:r>
              <a:endParaRPr lang="en-US" altLang="en-GB" sz="1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entury" panose="02040604050505020304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en-GB" sz="1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entury" panose="02040604050505020304"/>
              </a:endParaRPr>
            </a:p>
          </p:txBody>
        </p:sp>
      </p:grpSp>
      <p:sp>
        <p:nvSpPr>
          <p:cNvPr id="8" name="圆角矩形 7"/>
          <p:cNvSpPr/>
          <p:nvPr/>
        </p:nvSpPr>
        <p:spPr>
          <a:xfrm>
            <a:off x="1955800" y="3933825"/>
            <a:ext cx="914400" cy="499110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600"/>
              <a:t>导</a:t>
            </a:r>
            <a:r>
              <a:rPr lang="en-US" altLang="zh-CN" sz="1600"/>
              <a:t>  </a:t>
            </a:r>
            <a:r>
              <a:rPr lang="zh-CN" altLang="en-US" sz="1600"/>
              <a:t>师</a:t>
            </a:r>
            <a:endParaRPr lang="zh-CN" altLang="en-US" sz="1600"/>
          </a:p>
        </p:txBody>
      </p:sp>
      <p:sp>
        <p:nvSpPr>
          <p:cNvPr id="4" name="椭圆 3"/>
          <p:cNvSpPr/>
          <p:nvPr/>
        </p:nvSpPr>
        <p:spPr>
          <a:xfrm>
            <a:off x="2113280" y="4056380"/>
            <a:ext cx="702310" cy="25400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4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61005" y="698500"/>
            <a:ext cx="4542155" cy="5460365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/>
          </a:bodyPr>
          <a:p>
            <a:pPr marL="0" marR="0" algn="l" defTabSz="914400" rtl="0" fontAlgn="base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50000"/>
              </a:lnSpc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2000" b="1">
                <a:sym typeface="+mn-ea"/>
              </a:rPr>
              <a:t> </a:t>
            </a: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kā fēi </a:t>
            </a:r>
            <a:endParaRPr lang="zh-CN" altLang="en-US" sz="20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 </a:t>
            </a: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咖 啡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:coffee</a:t>
            </a: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endParaRPr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50000"/>
              </a:lnSpc>
            </a:pPr>
            <a:endParaRPr lang="zh-CN" altLang="en-US" sz="20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50000"/>
              </a:lnSpc>
            </a:pP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wèi </a:t>
            </a:r>
            <a:endParaRPr lang="zh-CN" altLang="en-US" sz="20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 </a:t>
            </a: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位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:a  measure word for person</a:t>
            </a: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50000"/>
              </a:lnSpc>
              <a:buNone/>
            </a:pPr>
            <a:endParaRPr lang="zh-CN" altLang="en-US" sz="20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50000"/>
              </a:lnSpc>
            </a:pP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hónɡ chá </a:t>
            </a:r>
            <a:endParaRPr lang="zh-CN" altLang="en-US" sz="20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 </a:t>
            </a: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红  茶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:black tea</a:t>
            </a: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50000"/>
              </a:lnSpc>
            </a:pPr>
            <a:r>
              <a:rPr lang="en-US" altLang="zh-CN" sz="20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endParaRPr lang="zh-CN" altLang="en-US" sz="20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50000"/>
              </a:lnSpc>
            </a:pP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lǜ chá </a:t>
            </a:r>
            <a:endParaRPr lang="zh-CN" altLang="en-US" sz="20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4 </a:t>
            </a: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绿 茶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: green tea</a:t>
            </a: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50000"/>
              </a:lnSpc>
            </a:pPr>
            <a:endParaRPr lang="zh-CN" altLang="en-US" sz="20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50000"/>
              </a:lnSpc>
            </a:pP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bēi </a:t>
            </a:r>
            <a:endParaRPr lang="zh-CN" altLang="en-US" sz="20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5 </a:t>
            </a: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杯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:cup</a:t>
            </a: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endParaRPr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50000"/>
              </a:lnSpc>
            </a:pPr>
            <a:endParaRPr lang="zh-CN" altLang="en-US" sz="20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50000"/>
              </a:lnSpc>
            </a:pP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méi cuòr </a:t>
            </a:r>
            <a:endParaRPr lang="zh-CN" altLang="en-US" sz="20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50000"/>
              </a:lnSpc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6 </a:t>
            </a: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没 错儿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:right,exactly</a:t>
            </a:r>
            <a:endParaRPr lang="en-US" altLang="zh-CN"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4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6" name="12-5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814560" y="1051560"/>
            <a:ext cx="495300" cy="4953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7" dur="1810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922145" y="483235"/>
            <a:ext cx="30264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01800" y="812165"/>
            <a:ext cx="2540000" cy="39255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defTabSz="914400" fontAlgn="base">
              <a:lnSpc>
                <a:spcPts val="1300"/>
              </a:lnSpc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defTabSz="914400" fontAlgn="base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fontAlgn="auto">
              <a:lnSpc>
                <a:spcPct val="100000"/>
              </a:lnSpc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2000" b="1">
                <a:sym typeface="+mn-ea"/>
              </a:rPr>
              <a:t> </a:t>
            </a: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kā fēi 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>
              <a:lnSpc>
                <a:spcPct val="100000"/>
              </a:lnSpc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 </a:t>
            </a: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咖 啡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:coffee</a:t>
            </a: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fontAlgn="auto">
              <a:lnSpc>
                <a:spcPct val="100000"/>
              </a:lnSpc>
            </a:pPr>
            <a:endParaRPr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fontAlgn="auto">
              <a:lnSpc>
                <a:spcPct val="100000"/>
              </a:lnSpc>
            </a:pPr>
            <a:endParaRPr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fontAlgn="auto">
              <a:lnSpc>
                <a:spcPct val="100000"/>
              </a:lnSpc>
            </a:pP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hónɡ chá 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>
              <a:lnSpc>
                <a:spcPct val="100000"/>
              </a:lnSpc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 </a:t>
            </a: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红  茶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:black tea</a:t>
            </a: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fontAlgn="auto">
              <a:lnSpc>
                <a:spcPct val="10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>
              <a:lnSpc>
                <a:spcPct val="100000"/>
              </a:lnSpc>
            </a:pP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lǜ chá 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>
              <a:lnSpc>
                <a:spcPct val="100000"/>
              </a:lnSpc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4 </a:t>
            </a: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绿 茶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: green tea</a:t>
            </a: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fontAlgn="auto">
              <a:lnSpc>
                <a:spcPct val="100000"/>
              </a:lnSpc>
            </a:pP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50000"/>
              </a:lnSpc>
            </a:pP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defTabSz="914400" fontAlgn="base">
              <a:lnSpc>
                <a:spcPts val="1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zh-CN" altLang="en-US" sz="2000"/>
          </a:p>
        </p:txBody>
      </p:sp>
      <p:pic>
        <p:nvPicPr>
          <p:cNvPr id="7" name="Picture 2" descr="C:\Users\lenovo\Pictures\u=1845863737,2879606398&amp;fm=26&amp;gp=0.jp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rcRect l="5202" r="8401" b="5797"/>
          <a:stretch>
            <a:fillRect/>
          </a:stretch>
        </p:blipFill>
        <p:spPr>
          <a:xfrm>
            <a:off x="9803765" y="2542540"/>
            <a:ext cx="1982470" cy="1604645"/>
          </a:xfrm>
        </p:spPr>
      </p:pic>
      <p:pic>
        <p:nvPicPr>
          <p:cNvPr id="7171" name="Picture 3" descr="C:\Users\lenovo\Pictures\u=2174221010,1858991917&amp;fm=26&amp;gp=0.jp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559040" y="1158240"/>
            <a:ext cx="1553845" cy="2857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4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592320" y="559118"/>
            <a:ext cx="1993900" cy="12461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8" name="内容占位符 2"/>
          <p:cNvSpPr>
            <a:spLocks noGrp="1"/>
          </p:cNvSpPr>
          <p:nvPr/>
        </p:nvSpPr>
        <p:spPr>
          <a:xfrm>
            <a:off x="1801495" y="4544695"/>
            <a:ext cx="5758180" cy="231330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zh-CN" altLang="en-US" sz="2800" dirty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你</a:t>
            </a:r>
            <a:r>
              <a:rPr lang="zh-CN" altLang="en-US" sz="2800" dirty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喜欢喝茶吗？</a:t>
            </a:r>
            <a:endParaRPr lang="en-US" altLang="zh-CN" sz="2800" dirty="0"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altLang="zh-CN" sz="2800" dirty="0"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altLang="en-US" sz="2800" dirty="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你</a:t>
            </a:r>
            <a:r>
              <a:rPr lang="zh-CN" altLang="en-US" sz="2800" dirty="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喜欢喝 </a:t>
            </a:r>
            <a:r>
              <a:rPr lang="zh-CN" altLang="en-US" sz="2800" dirty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什么 茶？</a:t>
            </a:r>
            <a:endParaRPr lang="en-US" altLang="zh-CN" sz="2800" dirty="0"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altLang="zh-CN" sz="2000" dirty="0">
                <a:effectLst/>
                <a:cs typeface="Arial" panose="020B0604020202020204" pitchFamily="34" charset="0"/>
              </a:rPr>
              <a:t>           </a:t>
            </a:r>
            <a:endParaRPr lang="zh-CN" altLang="en-US" sz="2000" dirty="0">
              <a:solidFill>
                <a:srgbClr val="0070C0"/>
              </a:solidFill>
              <a:effectLst/>
              <a:cs typeface="Arial" panose="020B0604020202020204" pitchFamily="34" charset="0"/>
            </a:endParaRPr>
          </a:p>
        </p:txBody>
      </p:sp>
      <p:pic>
        <p:nvPicPr>
          <p:cNvPr id="100" name="图片 9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86220" y="4340225"/>
            <a:ext cx="2874010" cy="1914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338060" y="6348730"/>
            <a:ext cx="8451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楷体" panose="02010609060101010101" charset="-122"/>
                <a:ea typeface="楷体" panose="02010609060101010101" charset="-122"/>
              </a:rPr>
              <a:t>花茶</a:t>
            </a:r>
            <a:endParaRPr lang="zh-CN" altLang="en-US" sz="2000"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9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4" name="内容占位符 2"/>
          <p:cNvSpPr>
            <a:spLocks noGrp="1"/>
          </p:cNvSpPr>
          <p:nvPr/>
        </p:nvSpPr>
        <p:spPr>
          <a:xfrm>
            <a:off x="2618105" y="3518535"/>
            <a:ext cx="7345045" cy="183578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softEdge rad="63500"/>
          </a:effectLst>
        </p:spPr>
        <p:txBody>
          <a:bodyPr vert="horz" lIns="90000" tIns="46800" rIns="90000" bIns="46800" rtlCol="0" anchor="t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endParaRPr sz="2000">
              <a:solidFill>
                <a:schemeClr val="tx1"/>
              </a:solidFill>
              <a:effectLst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000">
                <a:effectLst/>
                <a:ea typeface="宋体" panose="02010600030101010101" pitchFamily="2" charset="-122"/>
                <a:sym typeface="+mn-ea"/>
              </a:rPr>
              <a:t>yì bēi kā fēi       </a:t>
            </a:r>
            <a:r>
              <a:rPr lang="en-US" altLang="zh-CN" sz="2000">
                <a:effectLst/>
                <a:ea typeface="宋体" panose="02010600030101010101" pitchFamily="2" charset="-122"/>
                <a:sym typeface="+mn-ea"/>
              </a:rPr>
              <a:t>           </a:t>
            </a:r>
            <a:r>
              <a:rPr sz="2000">
                <a:effectLst/>
                <a:ea typeface="宋体" panose="02010600030101010101" pitchFamily="2" charset="-122"/>
                <a:sym typeface="+mn-ea"/>
              </a:rPr>
              <a:t>yì bēi hónɡ chá       </a:t>
            </a:r>
            <a:r>
              <a:rPr lang="en-US" altLang="zh-CN" sz="2000">
                <a:effectLst/>
                <a:ea typeface="宋体" panose="02010600030101010101" pitchFamily="2" charset="-122"/>
                <a:sym typeface="+mn-ea"/>
              </a:rPr>
              <a:t>         </a:t>
            </a:r>
            <a:r>
              <a:rPr sz="2000">
                <a:effectLst/>
                <a:ea typeface="宋体" panose="02010600030101010101" pitchFamily="2" charset="-122"/>
                <a:sym typeface="+mn-ea"/>
              </a:rPr>
              <a:t>yì bēi lǜ chá </a:t>
            </a:r>
            <a:endParaRPr lang="zh-CN" altLang="en-US" sz="2000" noProof="1">
              <a:effectLst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000">
                <a:effectLst/>
                <a:ea typeface="宋体" panose="02010600030101010101" pitchFamily="2" charset="-122"/>
                <a:sym typeface="+mn-ea"/>
              </a:rPr>
              <a:t>一 杯  咖 啡       </a:t>
            </a:r>
            <a:r>
              <a:rPr lang="en-US" altLang="zh-CN" sz="2000">
                <a:effectLst/>
                <a:ea typeface="宋体" panose="02010600030101010101" pitchFamily="2" charset="-122"/>
                <a:sym typeface="+mn-ea"/>
              </a:rPr>
              <a:t>           </a:t>
            </a:r>
            <a:r>
              <a:rPr sz="2000">
                <a:effectLst/>
                <a:ea typeface="宋体" panose="02010600030101010101" pitchFamily="2" charset="-122"/>
                <a:sym typeface="+mn-ea"/>
              </a:rPr>
              <a:t> 一 杯   红   茶          </a:t>
            </a:r>
            <a:r>
              <a:rPr lang="en-US" altLang="zh-CN" sz="2000">
                <a:effectLst/>
                <a:ea typeface="宋体" panose="02010600030101010101" pitchFamily="2" charset="-122"/>
                <a:sym typeface="+mn-ea"/>
              </a:rPr>
              <a:t>        </a:t>
            </a:r>
            <a:r>
              <a:rPr sz="2000">
                <a:effectLst/>
                <a:ea typeface="宋体" panose="02010600030101010101" pitchFamily="2" charset="-122"/>
                <a:sym typeface="+mn-ea"/>
              </a:rPr>
              <a:t>一 杯  绿 茶</a:t>
            </a:r>
            <a:endParaRPr lang="en-US" altLang="zh-CN" sz="2000" strike="noStrike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22145" y="483235"/>
            <a:ext cx="30264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22145" y="619760"/>
            <a:ext cx="4638675" cy="845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50000"/>
              </a:lnSpc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endParaRPr lang="zh-CN" altLang="en-US" sz="20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>
              <a:lnSpc>
                <a:spcPct val="100000"/>
              </a:lnSpc>
            </a:pP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bēi </a:t>
            </a:r>
            <a:endParaRPr lang="zh-CN" altLang="en-US" sz="20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>
              <a:lnSpc>
                <a:spcPct val="100000"/>
              </a:lnSpc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5 </a:t>
            </a: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杯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:cup</a:t>
            </a: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endParaRPr lang="zh-CN" altLang="en-US" sz="2000"/>
          </a:p>
        </p:txBody>
      </p:sp>
      <p:pic>
        <p:nvPicPr>
          <p:cNvPr id="13314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8105" y="1984058"/>
            <a:ext cx="1993900" cy="12461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5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725" y="1995488"/>
            <a:ext cx="1882775" cy="12557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6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9883" y="1984375"/>
            <a:ext cx="1884362" cy="12573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标题 5123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 fontScale="90000"/>
          </a:bodyPr>
          <a:p>
            <a:br>
              <a:rPr lang="zh-CN" altLang="zh-CN" dirty="0"/>
            </a:br>
            <a:endParaRPr lang="zh-CN" altLang="zh-CN" dirty="0"/>
          </a:p>
        </p:txBody>
      </p:sp>
      <p:sp>
        <p:nvSpPr>
          <p:cNvPr id="17410" name="文本占位符 5124"/>
          <p:cNvSpPr>
            <a:spLocks noGrp="1"/>
          </p:cNvSpPr>
          <p:nvPr>
            <p:ph idx="1"/>
          </p:nvPr>
        </p:nvSpPr>
        <p:spPr>
          <a:xfrm>
            <a:off x="1981200" y="384175"/>
            <a:ext cx="8990330" cy="5742305"/>
          </a:xfrm>
        </p:spPr>
        <p:txBody>
          <a:bodyPr anchor="t"/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zh-CN" altLang="en-US" sz="2000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bēi &amp; pínɡ  </a:t>
            </a:r>
            <a:endParaRPr kumimoji="0" lang="zh-CN" altLang="en-US" sz="2000" i="0" u="none" strike="noStrike" kern="1200" cap="none" spc="0" normalizeH="0" baseline="0" noProof="1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杯  &amp;   瓶</a:t>
            </a:r>
            <a:r>
              <a:rPr kumimoji="0" lang="en-US" altLang="zh-CN" sz="2000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:bottle</a:t>
            </a:r>
            <a:r>
              <a:rPr kumimoji="0" lang="zh-CN" altLang="en-US" sz="2000" i="0" u="none" strike="noStrike" kern="1200" cap="none" spc="0" normalizeH="0" baseline="0" noProof="1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endParaRPr kumimoji="0" lang="zh-CN" altLang="en-US" sz="2000" i="0" u="none" strike="noStrike" kern="1200" cap="none" spc="0" normalizeH="0" baseline="0" noProof="1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000" i="0" u="none" strike="noStrike" kern="1200" cap="none" spc="0" normalizeH="0" baseline="0" noProof="1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14339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42655" y="1414463"/>
            <a:ext cx="1365250" cy="1819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0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388" y="1414463"/>
            <a:ext cx="1816100" cy="1816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1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138" y="1417638"/>
            <a:ext cx="1833562" cy="18335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2497455" y="3552190"/>
            <a:ext cx="8300718" cy="70675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000" noProof="1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liǎnɡ pínɡ kā fēi    </a:t>
            </a:r>
            <a:r>
              <a:rPr lang="en-US" altLang="zh-CN" sz="2000" noProof="1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       </a:t>
            </a:r>
            <a:r>
              <a:rPr lang="zh-CN" altLang="en-US" sz="2000" noProof="1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sān pínɡ hónɡ chá    </a:t>
            </a:r>
            <a:r>
              <a:rPr lang="en-US" altLang="zh-CN" sz="2000" noProof="1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      </a:t>
            </a:r>
            <a:r>
              <a:rPr lang="zh-CN" altLang="en-US" sz="2000" noProof="1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yì pínɡ lǜ chá </a:t>
            </a:r>
            <a:endParaRPr lang="zh-CN" altLang="en-US" sz="2000" noProof="1">
              <a:effectLst/>
            </a:endParaRPr>
          </a:p>
          <a:p>
            <a:r>
              <a:rPr lang="zh-CN" altLang="en-US" sz="2000" noProof="1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两    瓶    咖 啡           </a:t>
            </a:r>
            <a:r>
              <a:rPr lang="en-US" altLang="zh-CN" sz="2000" noProof="1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     </a:t>
            </a:r>
            <a:r>
              <a:rPr lang="zh-CN" altLang="en-US" sz="2000" noProof="1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三   瓶     红   茶         </a:t>
            </a:r>
            <a:r>
              <a:rPr lang="en-US" altLang="zh-CN" sz="2000" noProof="1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    </a:t>
            </a:r>
            <a:r>
              <a:rPr lang="zh-CN" altLang="en-US" sz="2000" noProof="1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一  瓶   绿 茶</a:t>
            </a:r>
            <a:endParaRPr lang="zh-CN" altLang="en-US" sz="2000" noProof="1">
              <a:effectLst/>
            </a:endParaRPr>
          </a:p>
        </p:txBody>
      </p:sp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2497455" y="5023485"/>
            <a:ext cx="5466080" cy="75565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R="0" defTabSz="914400" eaLnBrk="1" hangingPunct="1">
              <a:lnSpc>
                <a:spcPct val="90000"/>
              </a:lnSpc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1">
                <a:solidFill>
                  <a:schemeClr val="accent4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2000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zh-CN" altLang="en-US" sz="2000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bēi</a:t>
            </a:r>
            <a:r>
              <a:rPr kumimoji="0" lang="en-US" altLang="zh-CN" sz="2000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zi</a:t>
            </a:r>
            <a:r>
              <a:rPr kumimoji="0" lang="zh-CN" altLang="en-US" sz="2000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 </a:t>
            </a:r>
            <a:endParaRPr kumimoji="0" lang="zh-CN" altLang="en-US" sz="2000" kern="1200" cap="none" spc="0" normalizeH="0" baseline="0" noProof="1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R="0" defTabSz="914400" eaLnBrk="1" hangingPunct="1">
              <a:lnSpc>
                <a:spcPct val="90000"/>
              </a:lnSpc>
              <a:buClrTx/>
              <a:buSzTx/>
              <a:buFontTx/>
              <a:buNone/>
              <a:defRPr/>
            </a:pPr>
            <a:r>
              <a:rPr kumimoji="0" lang="en-US" altLang="zh-CN" sz="2000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  </a:t>
            </a:r>
            <a:r>
              <a:rPr kumimoji="0" lang="zh-CN" altLang="en-US" sz="2000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杯子 （</a:t>
            </a:r>
            <a:r>
              <a:rPr kumimoji="0" lang="en-US" altLang="zh-CN" sz="2000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N</a:t>
            </a:r>
            <a:r>
              <a:rPr kumimoji="0" lang="zh-CN" altLang="en-US" sz="2000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） </a:t>
            </a:r>
            <a:r>
              <a:rPr kumimoji="0" lang="en-US" altLang="zh-CN" sz="2000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 cup,glass             </a:t>
            </a:r>
            <a:r>
              <a:rPr kumimoji="0" lang="zh-CN" altLang="en-US" sz="2000" kern="1200" cap="none" spc="0" normalizeH="0" baseline="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一  个  杯子 </a:t>
            </a:r>
            <a:endParaRPr kumimoji="0" lang="zh-CN" altLang="en-US" sz="2000" kern="1200" cap="none" spc="0" normalizeH="0" baseline="0" noProof="1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pic>
        <p:nvPicPr>
          <p:cNvPr id="10249" name="图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81353" y="4878388"/>
            <a:ext cx="1228725" cy="1044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4" name="标题 5123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>
            <a:normAutofit fontScale="90000"/>
          </a:bodyPr>
          <a:p>
            <a:pPr eaLnBrk="1" hangingPunct="1"/>
            <a:br>
              <a:rPr lang="zh-CN" altLang="zh-CN" dirty="0"/>
            </a:br>
            <a:endParaRPr lang="zh-CN" altLang="zh-CN" dirty="0"/>
          </a:p>
        </p:txBody>
      </p:sp>
      <p:sp>
        <p:nvSpPr>
          <p:cNvPr id="2" name="文本占位符 5124"/>
          <p:cNvSpPr>
            <a:spLocks noGrp="1"/>
          </p:cNvSpPr>
          <p:nvPr>
            <p:ph idx="1"/>
          </p:nvPr>
        </p:nvSpPr>
        <p:spPr>
          <a:xfrm>
            <a:off x="1981200" y="746125"/>
            <a:ext cx="8229600" cy="5380038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i="0" u="none" strike="noStrike" kern="1200" cap="none" spc="0" normalizeH="0" baseline="0" noProof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(In shop)</a:t>
            </a:r>
            <a:r>
              <a:rPr kumimoji="0" lang="en-US" altLang="zh-CN" sz="2000" i="0" u="none" strike="noStrike" kern="1200" cap="none" spc="0" normalizeH="0" baseline="0" noProof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US" altLang="zh-CN" sz="2000" i="0" u="none" strike="noStrike" kern="1200" cap="none" spc="0" normalizeH="0" baseline="0" noProof="1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200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nǐ hǎo </a:t>
            </a:r>
            <a:r>
              <a:rPr kumimoji="0" lang="en-US" altLang="zh-CN" sz="200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! </a:t>
            </a:r>
            <a:r>
              <a:rPr kumimoji="0" lang="zh-CN" altLang="en-US" sz="200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wǒ mǎi yī （    ） shuǐ 。 </a:t>
            </a:r>
            <a:endParaRPr kumimoji="0" lang="zh-CN" altLang="en-US" sz="200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你 </a:t>
            </a:r>
            <a:r>
              <a:rPr kumimoji="0" lang="zh-CN" altLang="en-US" sz="200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好  </a:t>
            </a:r>
            <a:r>
              <a:rPr kumimoji="0" lang="en-US" altLang="zh-CN" sz="200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!</a:t>
            </a:r>
            <a:r>
              <a:rPr kumimoji="0" lang="zh-CN" altLang="en-US" sz="200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我   买  一 （    ） 水   。 </a:t>
            </a:r>
            <a:endParaRPr kumimoji="0" lang="zh-CN" altLang="en-US" sz="200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200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i="0" u="none" strike="noStrike" kern="1200" cap="none" spc="0" normalizeH="0" baseline="0" noProof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(In restaurant) </a:t>
            </a:r>
            <a:endParaRPr kumimoji="0" lang="zh-CN" altLang="en-US" sz="2000" i="0" u="none" strike="noStrike" kern="1200" cap="none" spc="0" normalizeH="0" baseline="0" noProof="1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</a:t>
            </a:r>
            <a:r>
              <a:rPr kumimoji="0" lang="zh-CN" altLang="en-US" sz="200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úwùyu</a:t>
            </a:r>
            <a:r>
              <a:rPr kumimoji="0" lang="zh-CN" altLang="en-US" sz="200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án ， wǒ yào yī （    ） shuǐ 。 </a:t>
            </a:r>
            <a:endParaRPr kumimoji="0" lang="zh-CN" altLang="en-US" sz="200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服 </a:t>
            </a:r>
            <a:r>
              <a:rPr kumimoji="0" lang="zh-CN" altLang="en-US" sz="200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务  员   </a:t>
            </a:r>
            <a:r>
              <a:rPr kumimoji="0" lang="zh-CN" altLang="en-US" sz="200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 我   要  一 （    ） 水   。</a:t>
            </a:r>
            <a:endParaRPr kumimoji="0" lang="zh-CN" altLang="en-US" sz="200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547235" y="1123950"/>
            <a:ext cx="596900" cy="8191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瓶</a:t>
            </a:r>
            <a:endParaRPr kumimoji="0" lang="zh-CN" altLang="en-US" sz="2800" b="1" i="0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944428" y="2739390"/>
            <a:ext cx="596900" cy="8175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杯</a:t>
            </a:r>
            <a:endParaRPr kumimoji="0" lang="zh-CN" altLang="en-US" sz="2800" b="1" i="0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318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35190" y="2739390"/>
            <a:ext cx="779780" cy="12407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9" name="图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57085" y="894715"/>
            <a:ext cx="857885" cy="104838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4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3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4" name="内容占位符 2"/>
          <p:cNvSpPr>
            <a:spLocks noGrp="1"/>
          </p:cNvSpPr>
          <p:nvPr/>
        </p:nvSpPr>
        <p:spPr>
          <a:xfrm>
            <a:off x="1922145" y="1703070"/>
            <a:ext cx="4747895" cy="45529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softEdge rad="63500"/>
          </a:effectLst>
        </p:spPr>
        <p:txBody>
          <a:bodyPr vert="horz" lIns="90000" tIns="46800" rIns="90000" bIns="46800" rtlCol="0" anchor="t">
            <a:normAutofit lnSpcReduction="10000"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endParaRPr sz="2000">
              <a:solidFill>
                <a:schemeClr val="tx1"/>
              </a:solidFill>
              <a:effectLst/>
              <a:sym typeface="+mn-ea"/>
            </a:endParaRPr>
          </a:p>
          <a:p>
            <a:pPr algn="l" fontAlgn="base">
              <a:lnSpc>
                <a:spcPct val="90000"/>
              </a:lnSpc>
            </a:pPr>
            <a:r>
              <a:rPr sz="2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  <a:effectLst/>
                <a:cs typeface="Arial" panose="020B0604020202020204" pitchFamily="34" charset="0"/>
                <a:sym typeface="+mn-ea"/>
              </a:rPr>
              <a:t>ɡè  &amp;  wèi </a:t>
            </a:r>
            <a:endParaRPr lang="zh-CN" altLang="en-US" sz="2000" strike="noStrike" noProof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algn="l" fontAlgn="base">
              <a:lnSpc>
                <a:spcPct val="90000"/>
              </a:lnSpc>
            </a:pPr>
            <a:r>
              <a:rPr sz="2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  <a:effectLst/>
                <a:cs typeface="Arial" panose="020B0604020202020204" pitchFamily="34" charset="0"/>
                <a:sym typeface="+mn-ea"/>
              </a:rPr>
              <a:t>个  &amp;  位  </a:t>
            </a:r>
            <a:endParaRPr sz="2000">
              <a:ln w="22225">
                <a:solidFill>
                  <a:schemeClr val="accent2"/>
                </a:solidFill>
                <a:prstDash val="solid"/>
              </a:ln>
              <a:solidFill>
                <a:schemeClr val="tx1"/>
              </a:solidFill>
              <a:effectLst/>
              <a:cs typeface="Arial" panose="020B0604020202020204" pitchFamily="34" charset="0"/>
              <a:sym typeface="+mn-ea"/>
            </a:endParaRPr>
          </a:p>
          <a:p>
            <a:pPr algn="l" fontAlgn="base">
              <a:lnSpc>
                <a:spcPct val="90000"/>
              </a:lnSpc>
            </a:pPr>
            <a:endParaRPr lang="zh-CN" altLang="en-US" sz="2000" strike="noStrike" noProof="1" dirty="0"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algn="l" fontAlgn="base">
              <a:lnSpc>
                <a:spcPct val="90000"/>
              </a:lnSpc>
            </a:pPr>
            <a:r>
              <a:rPr lang="en-US" altLang="zh-CN" sz="2000">
                <a:solidFill>
                  <a:schemeClr val="tx1"/>
                </a:solidFill>
                <a:effectLst/>
                <a:cs typeface="Arial" panose="020B0604020202020204" pitchFamily="34" charset="0"/>
                <a:sym typeface="+mn-ea"/>
              </a:rPr>
              <a:t>yí </a:t>
            </a:r>
            <a:r>
              <a:rPr lang="en-US" altLang="zh-CN" sz="2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  <a:effectLst/>
                <a:cs typeface="Arial" panose="020B0604020202020204" pitchFamily="34" charset="0"/>
                <a:sym typeface="+mn-ea"/>
              </a:rPr>
              <a:t>ɡè </a:t>
            </a:r>
            <a:r>
              <a:rPr lang="en-US" altLang="zh-CN" sz="2000">
                <a:solidFill>
                  <a:schemeClr val="tx1"/>
                </a:solidFill>
                <a:effectLst/>
                <a:cs typeface="Arial" panose="020B0604020202020204" pitchFamily="34" charset="0"/>
                <a:sym typeface="+mn-ea"/>
              </a:rPr>
              <a:t>xué shenɡ </a:t>
            </a:r>
            <a:endParaRPr lang="en-US" altLang="zh-CN" sz="2000" strike="noStrike" noProof="1" dirty="0"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algn="l" fontAlgn="base">
              <a:lnSpc>
                <a:spcPct val="90000"/>
              </a:lnSpc>
            </a:pPr>
            <a:r>
              <a:rPr lang="en-US" altLang="zh-CN" sz="2000">
                <a:solidFill>
                  <a:schemeClr val="tx1"/>
                </a:solidFill>
                <a:effectLst/>
                <a:cs typeface="Arial" panose="020B0604020202020204" pitchFamily="34" charset="0"/>
                <a:sym typeface="+mn-ea"/>
              </a:rPr>
              <a:t>一 </a:t>
            </a:r>
            <a:r>
              <a:rPr lang="en-US" altLang="zh-CN" sz="2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  <a:effectLst/>
                <a:cs typeface="Arial" panose="020B0604020202020204" pitchFamily="34" charset="0"/>
                <a:sym typeface="+mn-ea"/>
              </a:rPr>
              <a:t>个 </a:t>
            </a:r>
            <a:r>
              <a:rPr lang="en-US" altLang="zh-CN" sz="2000">
                <a:solidFill>
                  <a:schemeClr val="tx1"/>
                </a:solidFill>
                <a:effectLst/>
                <a:cs typeface="Arial" panose="020B0604020202020204" pitchFamily="34" charset="0"/>
                <a:sym typeface="+mn-ea"/>
              </a:rPr>
              <a:t>  学   生 :a student </a:t>
            </a:r>
            <a:endParaRPr lang="en-US" altLang="zh-CN" sz="2000">
              <a:solidFill>
                <a:schemeClr val="tx1"/>
              </a:solidFill>
              <a:effectLst/>
              <a:cs typeface="Arial" panose="020B0604020202020204" pitchFamily="34" charset="0"/>
              <a:sym typeface="+mn-ea"/>
            </a:endParaRPr>
          </a:p>
          <a:p>
            <a:pPr algn="l" fontAlgn="base">
              <a:lnSpc>
                <a:spcPct val="90000"/>
              </a:lnSpc>
            </a:pPr>
            <a:r>
              <a:rPr lang="en-US" altLang="zh-CN" sz="2000">
                <a:solidFill>
                  <a:schemeClr val="tx1"/>
                </a:solidFill>
                <a:effectLst/>
                <a:cs typeface="Arial" panose="020B0604020202020204" pitchFamily="34" charset="0"/>
                <a:sym typeface="+mn-ea"/>
              </a:rPr>
              <a:t> </a:t>
            </a:r>
            <a:endParaRPr lang="en-US" altLang="zh-CN" sz="2000" strike="noStrike" noProof="1" dirty="0"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algn="l" fontAlgn="base">
              <a:lnSpc>
                <a:spcPct val="90000"/>
              </a:lnSpc>
            </a:pPr>
            <a:r>
              <a:rPr lang="en-US" altLang="zh-CN" sz="2000">
                <a:solidFill>
                  <a:schemeClr val="tx1"/>
                </a:solidFill>
                <a:effectLst/>
                <a:cs typeface="Arial" panose="020B0604020202020204" pitchFamily="34" charset="0"/>
                <a:sym typeface="+mn-ea"/>
              </a:rPr>
              <a:t>yí </a:t>
            </a:r>
            <a:r>
              <a:rPr lang="en-US" altLang="zh-CN" sz="2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  <a:effectLst/>
                <a:cs typeface="Arial" panose="020B0604020202020204" pitchFamily="34" charset="0"/>
                <a:sym typeface="+mn-ea"/>
              </a:rPr>
              <a:t>wèi</a:t>
            </a:r>
            <a:r>
              <a:rPr lang="en-US" altLang="zh-CN" sz="2000">
                <a:solidFill>
                  <a:schemeClr val="tx1"/>
                </a:solidFill>
                <a:effectLst/>
                <a:cs typeface="Arial" panose="020B0604020202020204" pitchFamily="34" charset="0"/>
                <a:sym typeface="+mn-ea"/>
              </a:rPr>
              <a:t> lǎo shī </a:t>
            </a:r>
            <a:endParaRPr lang="en-US" altLang="zh-CN" sz="2000" strike="noStrike" noProof="1" dirty="0"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algn="l" fontAlgn="base">
              <a:lnSpc>
                <a:spcPct val="90000"/>
              </a:lnSpc>
            </a:pPr>
            <a:r>
              <a:rPr lang="en-US" altLang="zh-CN" sz="2000">
                <a:solidFill>
                  <a:schemeClr val="tx1"/>
                </a:solidFill>
                <a:effectLst/>
                <a:cs typeface="Arial" panose="020B0604020202020204" pitchFamily="34" charset="0"/>
                <a:sym typeface="+mn-ea"/>
              </a:rPr>
              <a:t>一  </a:t>
            </a:r>
            <a:r>
              <a:rPr lang="en-US" altLang="zh-CN" sz="2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  <a:effectLst/>
                <a:cs typeface="Arial" panose="020B0604020202020204" pitchFamily="34" charset="0"/>
                <a:sym typeface="+mn-ea"/>
              </a:rPr>
              <a:t>位</a:t>
            </a:r>
            <a:r>
              <a:rPr lang="en-US" altLang="zh-CN" sz="2000">
                <a:solidFill>
                  <a:schemeClr val="tx1"/>
                </a:solidFill>
                <a:effectLst/>
                <a:cs typeface="Arial" panose="020B0604020202020204" pitchFamily="34" charset="0"/>
                <a:sym typeface="+mn-ea"/>
              </a:rPr>
              <a:t>  老  师 : a teacher </a:t>
            </a:r>
            <a:endParaRPr lang="en-US" altLang="zh-CN" sz="2000">
              <a:solidFill>
                <a:schemeClr val="tx1"/>
              </a:solidFill>
              <a:effectLst/>
              <a:cs typeface="Arial" panose="020B0604020202020204" pitchFamily="34" charset="0"/>
              <a:sym typeface="+mn-ea"/>
            </a:endParaRPr>
          </a:p>
          <a:p>
            <a:pPr algn="l" fontAlgn="base">
              <a:lnSpc>
                <a:spcPct val="90000"/>
              </a:lnSpc>
            </a:pPr>
            <a:endParaRPr lang="en-US" altLang="zh-CN" sz="2000" strike="noStrike" noProof="1" dirty="0"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algn="l" fontAlgn="base">
              <a:lnSpc>
                <a:spcPct val="90000"/>
              </a:lnSpc>
            </a:pPr>
            <a:r>
              <a:rPr lang="en-US" altLang="zh-CN" sz="2000">
                <a:solidFill>
                  <a:schemeClr val="tx1"/>
                </a:solidFill>
                <a:effectLst/>
                <a:cs typeface="Arial" panose="020B0604020202020204" pitchFamily="34" charset="0"/>
                <a:sym typeface="+mn-ea"/>
              </a:rPr>
              <a:t>liǎnɡ </a:t>
            </a:r>
            <a:r>
              <a:rPr lang="en-US" altLang="zh-CN" sz="2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  <a:effectLst/>
                <a:cs typeface="Arial" panose="020B0604020202020204" pitchFamily="34" charset="0"/>
                <a:sym typeface="+mn-ea"/>
              </a:rPr>
              <a:t>wèi</a:t>
            </a:r>
            <a:r>
              <a:rPr lang="en-US" altLang="zh-CN" sz="2000">
                <a:solidFill>
                  <a:schemeClr val="tx1"/>
                </a:solidFill>
                <a:effectLst/>
                <a:cs typeface="Arial" panose="020B0604020202020204" pitchFamily="34" charset="0"/>
                <a:sym typeface="+mn-ea"/>
              </a:rPr>
              <a:t> kè rén </a:t>
            </a:r>
            <a:endParaRPr lang="en-US" altLang="zh-CN" sz="2000" strike="noStrike" noProof="1" dirty="0"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algn="l" fontAlgn="base">
              <a:lnSpc>
                <a:spcPct val="90000"/>
              </a:lnSpc>
            </a:pPr>
            <a:r>
              <a:rPr lang="en-US" altLang="zh-CN" sz="2000">
                <a:solidFill>
                  <a:schemeClr val="tx1"/>
                </a:solidFill>
                <a:effectLst/>
                <a:cs typeface="Arial" panose="020B0604020202020204" pitchFamily="34" charset="0"/>
                <a:sym typeface="+mn-ea"/>
              </a:rPr>
              <a:t>  两    </a:t>
            </a:r>
            <a:r>
              <a:rPr lang="en-US" altLang="zh-CN" sz="2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  <a:effectLst/>
                <a:cs typeface="Arial" panose="020B0604020202020204" pitchFamily="34" charset="0"/>
                <a:sym typeface="+mn-ea"/>
              </a:rPr>
              <a:t> 位</a:t>
            </a:r>
            <a:r>
              <a:rPr lang="en-US" altLang="zh-CN" sz="2000">
                <a:solidFill>
                  <a:schemeClr val="tx1"/>
                </a:solidFill>
                <a:effectLst/>
                <a:cs typeface="Arial" panose="020B0604020202020204" pitchFamily="34" charset="0"/>
                <a:sym typeface="+mn-ea"/>
              </a:rPr>
              <a:t>  客 人 :two guests </a:t>
            </a:r>
            <a:endParaRPr lang="en-US" altLang="zh-CN" sz="2000" strike="noStrike" noProof="1">
              <a:solidFill>
                <a:schemeClr val="tx1"/>
              </a:solidFill>
              <a:effectLst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22145" y="483235"/>
            <a:ext cx="30264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22145" y="619760"/>
            <a:ext cx="463867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00000"/>
              </a:lnSpc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wèi </a:t>
            </a:r>
            <a:endParaRPr lang="zh-CN" altLang="en-US" sz="20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>
              <a:lnSpc>
                <a:spcPct val="100000"/>
              </a:lnSpc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 </a:t>
            </a: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位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:a  measure word for person</a:t>
            </a:r>
            <a:endParaRPr lang="zh-CN" altLang="en-US" sz="2000"/>
          </a:p>
        </p:txBody>
      </p:sp>
      <p:pic>
        <p:nvPicPr>
          <p:cNvPr id="16386" name="图片 1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7465695" y="1951355"/>
            <a:ext cx="2183765" cy="1455420"/>
          </a:xfrm>
        </p:spPr>
      </p:pic>
      <p:pic>
        <p:nvPicPr>
          <p:cNvPr id="14340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695" y="4208145"/>
            <a:ext cx="2183130" cy="16846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10" name="标题 5123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>
            <a:normAutofit fontScale="90000"/>
          </a:bodyPr>
          <a:p>
            <a:pPr eaLnBrk="1" hangingPunct="1"/>
            <a:br>
              <a:rPr lang="zh-CN" altLang="zh-CN" dirty="0"/>
            </a:br>
            <a:endParaRPr lang="zh-CN" altLang="zh-CN" dirty="0"/>
          </a:p>
        </p:txBody>
      </p:sp>
      <p:sp>
        <p:nvSpPr>
          <p:cNvPr id="2" name="文本占位符 5124"/>
          <p:cNvSpPr>
            <a:spLocks noGrp="1"/>
          </p:cNvSpPr>
          <p:nvPr>
            <p:ph idx="1"/>
          </p:nvPr>
        </p:nvSpPr>
        <p:spPr>
          <a:xfrm>
            <a:off x="2521585" y="135255"/>
            <a:ext cx="8070215" cy="6189980"/>
          </a:xfrm>
        </p:spPr>
        <p:txBody>
          <a:bodyPr vert="horz" wrap="square" lIns="91440" tIns="45720" rIns="91440" bIns="45720" numCol="1" rtlCol="0" anchor="t" anchorCtr="0" compatLnSpc="1">
            <a:normAutofit fontScale="850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5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2355" i="0" u="none" strike="noStrike" kern="1200" cap="none" spc="0" normalizeH="0" baseline="0" noProof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Arial" panose="020B0604020202020204" pitchFamily="34" charset="0"/>
                <a:sym typeface="+mn-ea"/>
              </a:rPr>
              <a:t>( In restaurant )</a:t>
            </a:r>
            <a:endParaRPr kumimoji="0" lang="en-US" altLang="zh-CN" sz="2355" i="0" u="none" strike="noStrike" kern="1200" cap="none" spc="0" normalizeH="0" baseline="0" noProof="1">
              <a:ln>
                <a:noFill/>
              </a:ln>
              <a:solidFill>
                <a:srgbClr val="0070C0"/>
              </a:solidFill>
              <a:effectLst/>
              <a:uLnTx/>
              <a:uFillTx/>
              <a:ea typeface="+mn-ea"/>
              <a:cs typeface="Arial" panose="020B0604020202020204" pitchFamily="34" charset="0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355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fúwùyuán：    </a:t>
            </a:r>
            <a:r>
              <a:rPr kumimoji="0" lang="en-US" altLang="zh-CN" sz="2355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     </a:t>
            </a:r>
            <a:r>
              <a:rPr kumimoji="0" lang="zh-CN" altLang="en-US" sz="2355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 </a:t>
            </a:r>
            <a:r>
              <a:rPr kumimoji="0" lang="zh-CN" altLang="en-US" sz="2355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jǐ  wèi </a:t>
            </a:r>
            <a:r>
              <a:rPr kumimoji="0" lang="zh-CN" altLang="en-US" sz="2355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？ </a:t>
            </a:r>
            <a:endParaRPr kumimoji="0" lang="zh-CN" altLang="en-US" sz="2355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355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服  务   员：   </a:t>
            </a:r>
            <a:r>
              <a:rPr kumimoji="0" lang="zh-CN" altLang="en-US" sz="2355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您   </a:t>
            </a:r>
            <a:r>
              <a:rPr kumimoji="0" lang="zh-CN" altLang="en-US" sz="2355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几  位</a:t>
            </a:r>
            <a:r>
              <a:rPr kumimoji="0" lang="zh-CN" altLang="en-US" sz="2355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 </a:t>
            </a:r>
            <a:r>
              <a:rPr kumimoji="0" lang="zh-CN" altLang="en-US" sz="2355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？</a:t>
            </a:r>
            <a:endParaRPr kumimoji="0" lang="zh-CN" altLang="en-US" sz="2355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355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 </a:t>
            </a:r>
            <a:endParaRPr kumimoji="0" lang="zh-CN" altLang="en-US" sz="2355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355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kè rén：    </a:t>
            </a:r>
            <a:r>
              <a:rPr kumimoji="0" lang="zh-CN" altLang="en-US" sz="2355" i="0" u="sng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 </a:t>
            </a:r>
            <a:r>
              <a:rPr kumimoji="0" lang="zh-CN" altLang="en-US" sz="2355" i="0" u="sng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           </a:t>
            </a:r>
            <a:r>
              <a:rPr kumimoji="0" lang="zh-CN" altLang="en-US" sz="2355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w</a:t>
            </a:r>
            <a:r>
              <a:rPr kumimoji="0" lang="zh-CN" altLang="en-US" sz="2355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èi 。 </a:t>
            </a:r>
            <a:endParaRPr kumimoji="0" lang="zh-CN" altLang="en-US" sz="2355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355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客  人：  </a:t>
            </a:r>
            <a:r>
              <a:rPr kumimoji="0" lang="en-US" altLang="zh-CN" sz="2355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  </a:t>
            </a:r>
            <a:r>
              <a:rPr kumimoji="0" lang="zh-CN" altLang="en-US" sz="2355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 </a:t>
            </a:r>
            <a:r>
              <a:rPr kumimoji="0" lang="zh-CN" altLang="en-US" sz="2355" i="0" u="sng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 </a:t>
            </a:r>
            <a:r>
              <a:rPr kumimoji="0" lang="zh-CN" altLang="en-US" sz="2355" i="0" u="sng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            </a:t>
            </a:r>
            <a:r>
              <a:rPr kumimoji="0" lang="zh-CN" altLang="en-US" sz="2355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位  </a:t>
            </a:r>
            <a:r>
              <a:rPr kumimoji="0" lang="zh-CN" altLang="en-US" sz="2355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。 </a:t>
            </a:r>
            <a:endParaRPr kumimoji="0" lang="en-US" altLang="zh-CN" sz="2355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41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4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4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  <a:endParaRPr kumimoji="0" lang="en-US" altLang="zh-CN" sz="28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412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82435" y="549275"/>
            <a:ext cx="1084263" cy="1606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205" y="3707765"/>
            <a:ext cx="3371850" cy="224631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067175" y="1024255"/>
            <a:ext cx="762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nín 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4" name="内容占位符 2"/>
          <p:cNvSpPr>
            <a:spLocks noGrp="1"/>
          </p:cNvSpPr>
          <p:nvPr/>
        </p:nvSpPr>
        <p:spPr>
          <a:xfrm>
            <a:off x="1922145" y="1956435"/>
            <a:ext cx="7155815" cy="19602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softEdge rad="63500"/>
          </a:effectLst>
        </p:spPr>
        <p:txBody>
          <a:bodyPr vert="horz" lIns="90000" tIns="46800" rIns="90000" bIns="46800" rtlCol="0" anchor="t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endParaRPr sz="2000">
              <a:solidFill>
                <a:schemeClr val="tx1"/>
              </a:solidFill>
              <a:effectLst/>
              <a:sym typeface="+mn-ea"/>
            </a:endParaRPr>
          </a:p>
          <a:p>
            <a:pPr>
              <a:lnSpc>
                <a:spcPct val="90000"/>
              </a:lnSpc>
            </a:pPr>
            <a:r>
              <a:rPr lang="en-US" altLang="zh-CN" sz="24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 A:  </a:t>
            </a:r>
            <a:r>
              <a:rPr sz="24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你 是 留学生 吗 ？</a:t>
            </a:r>
            <a:endParaRPr lang="zh-CN" altLang="en-US" sz="2400" dirty="0"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90000"/>
              </a:lnSpc>
            </a:pPr>
            <a:r>
              <a:rPr sz="24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endParaRPr lang="zh-CN" altLang="en-US" sz="2400" dirty="0"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90000"/>
              </a:lnSpc>
            </a:pPr>
            <a:r>
              <a:rPr sz="24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 </a:t>
            </a:r>
            <a:r>
              <a:rPr lang="en-US" altLang="zh-CN" sz="24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B:  </a:t>
            </a:r>
            <a:r>
              <a:rPr sz="24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没错儿 。</a:t>
            </a:r>
            <a:endParaRPr lang="en-US" altLang="zh-CN" sz="2400" strike="noStrike" noProof="1">
              <a:solidFill>
                <a:schemeClr val="tx1"/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22145" y="483235"/>
            <a:ext cx="30264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22145" y="619760"/>
            <a:ext cx="4638675" cy="968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50000"/>
              </a:lnSpc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endParaRPr lang="zh-CN" altLang="en-US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>
              <a:lnSpc>
                <a:spcPct val="100000"/>
              </a:lnSpc>
            </a:pPr>
            <a:r>
              <a:rPr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sz="24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méicuòr </a:t>
            </a:r>
            <a:endParaRPr lang="zh-CN" altLang="en-US" sz="2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>
              <a:lnSpc>
                <a:spcPct val="100000"/>
              </a:lnSpc>
            </a:pPr>
            <a:r>
              <a:rPr lang="en-US" altLang="zh-CN" sz="24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6 </a:t>
            </a:r>
            <a:r>
              <a:rPr sz="24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没 错儿</a:t>
            </a:r>
            <a:r>
              <a:rPr lang="en-US" altLang="zh-CN" sz="24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:right,exactly</a:t>
            </a:r>
            <a:endParaRPr lang="en-US" altLang="zh-CN" sz="24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1921510" y="4289425"/>
            <a:ext cx="7306310" cy="19602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softEdge rad="63500"/>
          </a:effectLst>
        </p:spPr>
        <p:txBody>
          <a:bodyPr vert="horz" lIns="90000" tIns="46800" rIns="90000" bIns="46800" rtlCol="0" anchor="t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endParaRPr sz="2000">
              <a:solidFill>
                <a:schemeClr val="tx1"/>
              </a:solidFill>
              <a:effectLst/>
              <a:sym typeface="+mn-ea"/>
            </a:endParaRPr>
          </a:p>
          <a:p>
            <a:pPr>
              <a:lnSpc>
                <a:spcPct val="90000"/>
              </a:lnSpc>
            </a:pPr>
            <a:r>
              <a:rPr lang="en-US" altLang="zh-CN" sz="24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 A:  </a:t>
            </a:r>
            <a:r>
              <a:rPr sz="24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听说</a:t>
            </a:r>
            <a:r>
              <a:rPr lang="en-US" altLang="zh-CN" sz="24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sz="24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你</a:t>
            </a:r>
            <a:r>
              <a:rPr lang="en-US" altLang="zh-CN" sz="24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sz="24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最喜欢</a:t>
            </a:r>
            <a:r>
              <a:rPr lang="en-US" altLang="zh-CN" sz="24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sz="24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喝咖啡，对吗 ？</a:t>
            </a:r>
            <a:endParaRPr lang="zh-CN" altLang="en-US" sz="2400" dirty="0"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90000"/>
              </a:lnSpc>
            </a:pPr>
            <a:r>
              <a:rPr sz="24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endParaRPr lang="zh-CN" altLang="en-US" sz="2400" dirty="0"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90000"/>
              </a:lnSpc>
            </a:pPr>
            <a:r>
              <a:rPr sz="24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 </a:t>
            </a:r>
            <a:r>
              <a:rPr lang="en-US" altLang="zh-CN" sz="24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B: </a:t>
            </a:r>
            <a:r>
              <a:rPr sz="24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没错儿 。</a:t>
            </a:r>
            <a:endParaRPr lang="en-US" altLang="zh-CN" sz="2400" strike="noStrike" noProof="1">
              <a:solidFill>
                <a:schemeClr val="tx1"/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general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6"/>
  <p:tag name="KSO_WM_UNIT_LAYERLEVEL" val="1"/>
  <p:tag name="KSO_WM_TAG_VERSION" val="1.0"/>
  <p:tag name="KSO_WM_BEAUTIFY_FLAG" val="#wm#"/>
  <p:tag name="KSO_WM_UNIT_TYPE" val="i"/>
  <p:tag name="KSO_WM_UNIT_INDEX" val="6"/>
  <p:tag name="KSO_WM_SLIDE_BACKGROUND_TYPE" val="general"/>
  <p:tag name="KSO_WM_SLIDE_BK_DARK_LIGHT" val="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frame"/>
  <p:tag name="KSO_WM_SLIDE_BK_DARK_LIGHT" val="2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frame"/>
  <p:tag name="KSO_WM_SLIDE_BK_DARK_LIGHT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leftRight"/>
  <p:tag name="KSO_WM_SLIDE_BK_DARK_LIGHT" val="2"/>
</p:tagLst>
</file>

<file path=ppt/tags/tag15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leftRight"/>
  <p:tag name="KSO_WM_SLIDE_BK_DARK_LIGHT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leftRight"/>
  <p:tag name="KSO_WM_SLIDE_BK_DARK_LIGHT" val="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leftRight"/>
  <p:tag name="KSO_WM_SLIDE_BK_DARK_LIGHT" val="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leftRight"/>
  <p:tag name="KSO_WM_SLIDE_BK_DARK_LIGHT" val="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leftRight"/>
  <p:tag name="KSO_WM_SLIDE_BK_DARK_LIGHT" val="2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6"/>
  <p:tag name="KSO_WM_UNIT_LAYERLEVEL" val="1"/>
  <p:tag name="KSO_WM_TAG_VERSION" val="1.0"/>
  <p:tag name="KSO_WM_BEAUTIFY_FLAG" val="#wm#"/>
  <p:tag name="KSO_WM_UNIT_TYPE" val="i"/>
  <p:tag name="KSO_WM_UNIT_INDEX" val="6"/>
  <p:tag name="KSO_WM_SLIDE_BACKGROUND_TYPE" val="leftRight"/>
  <p:tag name="KSO_WM_SLIDE_BK_DARK_LIGHT" val="2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topBottom"/>
  <p:tag name="KSO_WM_SLIDE_BK_DARK_LIGHT" val="2"/>
</p:tagLst>
</file>

<file path=ppt/tags/tag16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topBottom"/>
  <p:tag name="KSO_WM_SLIDE_BK_DARK_LIGHT" val="2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topBottom"/>
  <p:tag name="KSO_WM_SLIDE_BK_DARK_LIGHT" val="2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topBottom"/>
  <p:tag name="KSO_WM_SLIDE_BK_DARK_LIGHT" val="2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topBottom"/>
  <p:tag name="KSO_WM_SLIDE_BK_DARK_LIGHT" val="2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topBottom"/>
  <p:tag name="KSO_WM_SLIDE_BK_DARK_LIGHT" val="2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6"/>
  <p:tag name="KSO_WM_UNIT_LAYERLEVEL" val="1"/>
  <p:tag name="KSO_WM_TAG_VERSION" val="1.0"/>
  <p:tag name="KSO_WM_BEAUTIFY_FLAG" val="#wm#"/>
  <p:tag name="KSO_WM_UNIT_TYPE" val="i"/>
  <p:tag name="KSO_WM_UNIT_INDEX" val="6"/>
  <p:tag name="KSO_WM_SLIDE_BACKGROUND_TYPE" val="topBottom"/>
  <p:tag name="KSO_WM_SLIDE_BK_DARK_LIGHT" val="2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bottomTop"/>
  <p:tag name="KSO_WM_SLIDE_BK_DARK_LIGHT" val="2"/>
</p:tagLst>
</file>

<file path=ppt/tags/tag18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ottomTop"/>
  <p:tag name="KSO_WM_SLIDE_BK_DARK_LIGHT" val="2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bottomTop"/>
  <p:tag name="KSO_WM_SLIDE_BK_DARK_LIGHT" val="2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bottomTop"/>
  <p:tag name="KSO_WM_SLIDE_BK_DARK_LIGHT" val="2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bottomTop"/>
  <p:tag name="KSO_WM_SLIDE_BK_DARK_LIGHT" val="2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bottomTop"/>
  <p:tag name="KSO_WM_SLIDE_BK_DARK_LIGHT" val="2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6"/>
  <p:tag name="KSO_WM_UNIT_LAYERLEVEL" val="1"/>
  <p:tag name="KSO_WM_TAG_VERSION" val="1.0"/>
  <p:tag name="KSO_WM_BEAUTIFY_FLAG" val="#wm#"/>
  <p:tag name="KSO_WM_UNIT_TYPE" val="i"/>
  <p:tag name="KSO_WM_UNIT_INDEX" val="6"/>
  <p:tag name="KSO_WM_SLIDE_BACKGROUND_TYPE" val="bottomTop"/>
  <p:tag name="KSO_WM_SLIDE_BK_DARK_LIGHT" val="2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navigation"/>
  <p:tag name="KSO_WM_SLIDE_BK_DARK_LIGHT" val="2"/>
</p:tagLst>
</file>

<file path=ppt/tags/tag19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navigation"/>
  <p:tag name="KSO_WM_SLIDE_BK_DARK_LIGHT" val="2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navigation"/>
  <p:tag name="KSO_WM_SLIDE_BK_DARK_LIGHT" val="2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navigation"/>
  <p:tag name="KSO_WM_SLIDE_BK_DARK_LIGHT" val="2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navigation"/>
  <p:tag name="KSO_WM_SLIDE_BK_DARK_LIGHT" val="2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6"/>
  <p:tag name="KSO_WM_UNIT_LAYERLEVEL" val="1"/>
  <p:tag name="KSO_WM_TAG_VERSION" val="1.0"/>
  <p:tag name="KSO_WM_BEAUTIFY_FLAG" val="#wm#"/>
  <p:tag name="KSO_WM_UNIT_TYPE" val="i"/>
  <p:tag name="KSO_WM_UNIT_INDEX" val="6"/>
  <p:tag name="KSO_WM_SLIDE_BACKGROUND_TYPE" val="navigation"/>
  <p:tag name="KSO_WM_SLIDE_BK_DARK_LIGHT" val="2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1"/>
</p:tagLst>
</file>

<file path=ppt/tags/tag21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elt"/>
  <p:tag name="KSO_WM_SLIDE_BK_DARK_LIGHT" val="1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elt"/>
  <p:tag name="KSO_WM_SLIDE_BK_DARK_LIGHT" val="1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177118"/>
</p:tagLst>
</file>

<file path=ppt/tags/tag221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177118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TAG_VERSION" val="1.0"/>
  <p:tag name="KSO_WM_BEAUTIFY_FLAG" val="#wm#"/>
  <p:tag name="KSO_WM_COMBINE_RELATE_SLIDE_ID" val="background20176429_1"/>
  <p:tag name="KSO_WM_TEMPLATE_CATEGORY" val="custom"/>
  <p:tag name="KSO_WM_TEMPLATE_INDEX" val="20177118"/>
  <p:tag name="KSO_WM_TEMPLATE_SUBCATEGORY" val="0"/>
  <p:tag name="KSO_WM_TEMPLATE_THUMBS_INDEX" val="1、5、8、11、14、19、25、28、29、30、32"/>
  <p:tag name="KSO_WM_TEMPLATE_MASTER_TYPE" val="1"/>
  <p:tag name="KSO_WM_TEMPLATE_COLOR_TYPE" val="1"/>
  <p:tag name="KSO_WM_TEMPLATE_MASTER_THUMB_INDEX" val="12"/>
</p:tagLst>
</file>

<file path=ppt/tags/tag226.xml><?xml version="1.0" encoding="utf-8"?>
<p:tagLst xmlns:p="http://schemas.openxmlformats.org/presentationml/2006/main">
  <p:tag name="KSO_WM_TEMPLATE_CATEGORY" val="custom"/>
  <p:tag name="KSO_WM_TEMPLATE_INDEX" val="20177118"/>
</p:tagLst>
</file>

<file path=ppt/tags/tag227.xml><?xml version="1.0" encoding="utf-8"?>
<p:tagLst xmlns:p="http://schemas.openxmlformats.org/presentationml/2006/main">
  <p:tag name="KSO_WM_TEMPLATE_CATEGORY" val="custom"/>
  <p:tag name="KSO_WM_TEMPLATE_INDEX" val="20177118"/>
</p:tagLst>
</file>

<file path=ppt/tags/tag228.xml><?xml version="1.0" encoding="utf-8"?>
<p:tagLst xmlns:p="http://schemas.openxmlformats.org/presentationml/2006/main">
  <p:tag name="KSO_WM_UNIT_PLACING_PICTURE_USER_VIEWPORT" val="{&quot;height&quot;:2527,&quot;width&quot;:3122}"/>
</p:tagLst>
</file>

<file path=ppt/tags/tag229.xml><?xml version="1.0" encoding="utf-8"?>
<p:tagLst xmlns:p="http://schemas.openxmlformats.org/presentationml/2006/main">
  <p:tag name="KSO_WM_UNIT_PLACING_PICTURE_USER_VIEWPORT" val="{&quot;height&quot;:4500,&quot;width&quot;:2447}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PLACING_PICTURE_USER_VIEWPORT" val="{&quot;height&quot;:1962.4992125984252,&quot;width&quot;:3140}"/>
</p:tagLst>
</file>

<file path=ppt/tags/tag231.xml><?xml version="1.0" encoding="utf-8"?>
<p:tagLst xmlns:p="http://schemas.openxmlformats.org/presentationml/2006/main">
  <p:tag name="KSO_WM_UNIT_PLACING_PICTURE_USER_VIEWPORT" val="{&quot;height&quot;:3015,&quot;width&quot;:4526}"/>
</p:tagLst>
</file>

<file path=ppt/tags/tag232.xml><?xml version="1.0" encoding="utf-8"?>
<p:tagLst xmlns:p="http://schemas.openxmlformats.org/presentationml/2006/main">
  <p:tag name="KSO_WM_TEMPLATE_CATEGORY" val="custom"/>
  <p:tag name="KSO_WM_TEMPLATE_INDEX" val="20177118"/>
</p:tagLst>
</file>

<file path=ppt/tags/tag233.xml><?xml version="1.0" encoding="utf-8"?>
<p:tagLst xmlns:p="http://schemas.openxmlformats.org/presentationml/2006/main">
  <p:tag name="KSO_WM_DIAGRAM_VIRTUALLY_FRAME" val="{&quot;height&quot;:349.8,&quot;left&quot;:290.05,&quot;top&quot;:169,&quot;width&quot;:650.15}"/>
</p:tagLst>
</file>

<file path=ppt/tags/tag234.xml><?xml version="1.0" encoding="utf-8"?>
<p:tagLst xmlns:p="http://schemas.openxmlformats.org/presentationml/2006/main">
  <p:tag name="KSO_WM_DIAGRAM_VIRTUALLY_FRAME" val="{&quot;height&quot;:349.8,&quot;left&quot;:290.05,&quot;top&quot;:169,&quot;width&quot;:650.15}"/>
</p:tagLst>
</file>

<file path=ppt/tags/tag235.xml><?xml version="1.0" encoding="utf-8"?>
<p:tagLst xmlns:p="http://schemas.openxmlformats.org/presentationml/2006/main">
  <p:tag name="KSO_WM_DIAGRAM_VIRTUALLY_FRAME" val="{&quot;height&quot;:349.8,&quot;left&quot;:290.05,&quot;top&quot;:169,&quot;width&quot;:650.15}"/>
</p:tagLst>
</file>

<file path=ppt/tags/tag236.xml><?xml version="1.0" encoding="utf-8"?>
<p:tagLst xmlns:p="http://schemas.openxmlformats.org/presentationml/2006/main">
  <p:tag name="KSO_WM_DIAGRAM_VIRTUALLY_FRAME" val="{&quot;height&quot;:349.8,&quot;left&quot;:290.05,&quot;top&quot;:169,&quot;width&quot;:650.15}"/>
</p:tagLst>
</file>

<file path=ppt/tags/tag237.xml><?xml version="1.0" encoding="utf-8"?>
<p:tagLst xmlns:p="http://schemas.openxmlformats.org/presentationml/2006/main">
  <p:tag name="KSO_WM_DIAGRAM_VIRTUALLY_FRAME" val="{&quot;height&quot;:349.8,&quot;left&quot;:290.05,&quot;top&quot;:169,&quot;width&quot;:650.15}"/>
</p:tagLst>
</file>

<file path=ppt/tags/tag238.xml><?xml version="1.0" encoding="utf-8"?>
<p:tagLst xmlns:p="http://schemas.openxmlformats.org/presentationml/2006/main">
  <p:tag name="KSO_WM_DIAGRAM_VIRTUALLY_FRAME" val="{&quot;height&quot;:349.8,&quot;left&quot;:290.05,&quot;top&quot;:169,&quot;width&quot;:650.15}"/>
</p:tagLst>
</file>

<file path=ppt/tags/tag239.xml><?xml version="1.0" encoding="utf-8"?>
<p:tagLst xmlns:p="http://schemas.openxmlformats.org/presentationml/2006/main">
  <p:tag name="KSO_WM_DIAGRAM_VIRTUALLY_FRAME" val="{&quot;height&quot;:349.8,&quot;left&quot;:290.05,&quot;top&quot;:169,&quot;width&quot;:650.15}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DIAGRAM_VIRTUALLY_FRAME" val="{&quot;height&quot;:349.8,&quot;left&quot;:290.05,&quot;top&quot;:169,&quot;width&quot;:650.15}"/>
</p:tagLst>
</file>

<file path=ppt/tags/tag241.xml><?xml version="1.0" encoding="utf-8"?>
<p:tagLst xmlns:p="http://schemas.openxmlformats.org/presentationml/2006/main">
  <p:tag name="KSO_WM_DIAGRAM_VIRTUALLY_FRAME" val="{&quot;height&quot;:349.8,&quot;left&quot;:290.05,&quot;top&quot;:169,&quot;width&quot;:650.15}"/>
</p:tagLst>
</file>

<file path=ppt/tags/tag242.xml><?xml version="1.0" encoding="utf-8"?>
<p:tagLst xmlns:p="http://schemas.openxmlformats.org/presentationml/2006/main">
  <p:tag name="KSO_WM_DIAGRAM_VIRTUALLY_FRAME" val="{&quot;height&quot;:349.8,&quot;left&quot;:290.05,&quot;top&quot;:169,&quot;width&quot;:650.15}"/>
</p:tagLst>
</file>

<file path=ppt/tags/tag243.xml><?xml version="1.0" encoding="utf-8"?>
<p:tagLst xmlns:p="http://schemas.openxmlformats.org/presentationml/2006/main">
  <p:tag name="KSO_WM_TEMPLATE_CATEGORY" val="custom"/>
  <p:tag name="KSO_WM_TEMPLATE_INDEX" val="20177118"/>
</p:tagLst>
</file>

<file path=ppt/tags/tag244.xml><?xml version="1.0" encoding="utf-8"?>
<p:tagLst xmlns:p="http://schemas.openxmlformats.org/presentationml/2006/main">
  <p:tag name="KSO_WM_UNIT_TABLE_BEAUTIFY" val="smartTable{47284c26-2abe-4393-8163-d4c8d9329a40}"/>
  <p:tag name="TABLE_ENDDRAG_ORIGIN_RECT" val="507*143"/>
  <p:tag name="TABLE_ENDDRAG_RECT" val="188*153*507*143"/>
</p:tagLst>
</file>

<file path=ppt/tags/tag245.xml><?xml version="1.0" encoding="utf-8"?>
<p:tagLst xmlns:p="http://schemas.openxmlformats.org/presentationml/2006/main">
  <p:tag name="KSO_WPP_MARK_KEY" val="3af6f8b6-fbc6-4851-8585-b7c0f7b86dfd"/>
  <p:tag name="COMMONDATA" val="eyJoZGlkIjoiMjQzYTgzMjY2ODk2ZDhiZGMwNDYyZmE0OWQ1NzIzZWUifQ==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UNIT_LARGE_SHAPE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UNIT_LARGE_SHAPE" val="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自定义 116">
      <a:dk1>
        <a:srgbClr val="000000"/>
      </a:dk1>
      <a:lt1>
        <a:srgbClr val="FFFFFF"/>
      </a:lt1>
      <a:dk2>
        <a:srgbClr val="A4D5CF"/>
      </a:dk2>
      <a:lt2>
        <a:srgbClr val="DFF4F2"/>
      </a:lt2>
      <a:accent1>
        <a:srgbClr val="3C8178"/>
      </a:accent1>
      <a:accent2>
        <a:srgbClr val="007B87"/>
      </a:accent2>
      <a:accent3>
        <a:srgbClr val="007297"/>
      </a:accent3>
      <a:accent4>
        <a:srgbClr val="12659F"/>
      </a:accent4>
      <a:accent5>
        <a:srgbClr val="4F5296"/>
      </a:accent5>
      <a:accent6>
        <a:srgbClr val="783C81"/>
      </a:accent6>
      <a:hlink>
        <a:srgbClr val="658BD5"/>
      </a:hlink>
      <a:folHlink>
        <a:srgbClr val="9F69A3"/>
      </a:folHlink>
    </a:clrScheme>
    <a:fontScheme name="自定义 1">
      <a:majorFont>
        <a:latin typeface="微软雅黑"/>
        <a:ea typeface="汉仪旗黑-85S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3326</Words>
  <Application>WPS 演示</Application>
  <PresentationFormat>宽屏</PresentationFormat>
  <Paragraphs>334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汉仪旗黑-85S</vt:lpstr>
      <vt:lpstr>黑体</vt:lpstr>
      <vt:lpstr>Franklin Gothic Book</vt:lpstr>
      <vt:lpstr>楷体</vt:lpstr>
      <vt:lpstr>Century</vt:lpstr>
      <vt:lpstr>Arial Unicode MS</vt:lpstr>
      <vt:lpstr>Office 主题​​</vt:lpstr>
      <vt:lpstr>    nǐ yào chá hái shi kā fēi  12   你 要  茶  还  是  咖 啡     Lesson 12  What  would you like ,Tea or Coffee？         　</vt:lpstr>
      <vt:lpstr>PowerPoint 演示文稿</vt:lpstr>
      <vt:lpstr>PowerPoint 演示文稿</vt:lpstr>
      <vt:lpstr>PowerPoint 演示文稿</vt:lpstr>
      <vt:lpstr> </vt:lpstr>
      <vt:lpstr> </vt:lpstr>
      <vt:lpstr>PowerPoint 演示文稿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xiaoc</dc:creator>
  <cp:lastModifiedBy>沙茜</cp:lastModifiedBy>
  <cp:revision>181</cp:revision>
  <dcterms:created xsi:type="dcterms:W3CDTF">2019-08-11T11:31:00Z</dcterms:created>
  <dcterms:modified xsi:type="dcterms:W3CDTF">2024-10-17T03:02:56Z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2052-12.1.0.18276</vt:lpwstr>
  </property>
  <property fmtid="{D5CDD505-2E9C-101B-9397-08002B2CF9AE}" pid="3" name="ICV">
    <vt:lpwstr>A83B1889803446B986534D997365A708</vt:lpwstr>
  </property>
</Properties>
</file>